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2" r:id="rId3"/>
  </p:sldMasterIdLst>
  <p:notesMasterIdLst>
    <p:notesMasterId r:id="rId67"/>
  </p:notesMasterIdLst>
  <p:sldIdLst>
    <p:sldId id="322" r:id="rId4"/>
    <p:sldId id="257" r:id="rId5"/>
    <p:sldId id="256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</p:sldIdLst>
  <p:sldSz cx="20104100" cy="11309350"/>
  <p:notesSz cx="20104100" cy="1130935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57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2D7B6-4638-4B6D-8D38-815FF03895AF}" type="datetimeFigureOut">
              <a:rPr kumimoji="1" lang="ja-JP" altLang="en-US" smtClean="0"/>
              <a:t>2020/8/31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C29B1-90A7-48DF-8307-6E63B577E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689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C29B1-90A7-48DF-8307-6E63B577E6F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8340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656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7512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002A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205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002A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5523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002A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8267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24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002A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002A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002A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419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002A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33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002A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501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459" y="3102040"/>
            <a:ext cx="20083780" cy="5104765"/>
          </a:xfrm>
          <a:custGeom>
            <a:avLst/>
            <a:gdLst/>
            <a:ahLst/>
            <a:cxnLst/>
            <a:rect l="l" t="t" r="r" b="b"/>
            <a:pathLst>
              <a:path w="20083780" h="5104765">
                <a:moveTo>
                  <a:pt x="0" y="5104474"/>
                </a:moveTo>
                <a:lnTo>
                  <a:pt x="20083179" y="5104474"/>
                </a:lnTo>
                <a:lnTo>
                  <a:pt x="20083179" y="0"/>
                </a:lnTo>
                <a:lnTo>
                  <a:pt x="0" y="0"/>
                </a:lnTo>
                <a:lnTo>
                  <a:pt x="0" y="5104474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459" y="3102040"/>
            <a:ext cx="20083780" cy="5104765"/>
          </a:xfrm>
          <a:custGeom>
            <a:avLst/>
            <a:gdLst/>
            <a:ahLst/>
            <a:cxnLst/>
            <a:rect l="l" t="t" r="r" b="b"/>
            <a:pathLst>
              <a:path w="20083780" h="5104765">
                <a:moveTo>
                  <a:pt x="0" y="0"/>
                </a:moveTo>
                <a:lnTo>
                  <a:pt x="20083173" y="0"/>
                </a:lnTo>
                <a:lnTo>
                  <a:pt x="20083173" y="5104473"/>
                </a:lnTo>
                <a:lnTo>
                  <a:pt x="0" y="5104473"/>
                </a:lnTo>
                <a:lnTo>
                  <a:pt x="0" y="0"/>
                </a:lnTo>
                <a:close/>
              </a:path>
            </a:pathLst>
          </a:custGeom>
          <a:ln w="20919">
            <a:solidFill>
              <a:srgbClr val="006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002A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4690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2753" y="531785"/>
            <a:ext cx="17218593" cy="18307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rgbClr val="002A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63694" y="3229787"/>
            <a:ext cx="17176710" cy="3883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1674" y="636495"/>
            <a:ext cx="18600750" cy="930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rgbClr val="002A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8737" y="2475883"/>
            <a:ext cx="18286624" cy="48044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9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1674" y="636495"/>
            <a:ext cx="18600750" cy="930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rgbClr val="002A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8267" y="2643417"/>
            <a:ext cx="18307565" cy="4092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651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7.png"/><Relationship Id="rId7" Type="http://schemas.openxmlformats.org/officeDocument/2006/relationships/image" Target="../media/image52.png"/><Relationship Id="rId12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2.png"/><Relationship Id="rId7" Type="http://schemas.openxmlformats.org/officeDocument/2006/relationships/image" Target="../media/image3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56.png"/><Relationship Id="rId5" Type="http://schemas.openxmlformats.org/officeDocument/2006/relationships/image" Target="../media/image27.png"/><Relationship Id="rId10" Type="http://schemas.openxmlformats.org/officeDocument/2006/relationships/image" Target="../media/image55.png"/><Relationship Id="rId4" Type="http://schemas.openxmlformats.org/officeDocument/2006/relationships/image" Target="../media/image33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21" Type="http://schemas.openxmlformats.org/officeDocument/2006/relationships/image" Target="../media/image78.png"/><Relationship Id="rId34" Type="http://schemas.openxmlformats.org/officeDocument/2006/relationships/image" Target="../media/image91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33" Type="http://schemas.openxmlformats.org/officeDocument/2006/relationships/image" Target="../media/image90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32" Type="http://schemas.openxmlformats.org/officeDocument/2006/relationships/image" Target="../media/image89.png"/><Relationship Id="rId37" Type="http://schemas.openxmlformats.org/officeDocument/2006/relationships/image" Target="../media/image94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36" Type="http://schemas.openxmlformats.org/officeDocument/2006/relationships/image" Target="../media/image93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31" Type="http://schemas.openxmlformats.org/officeDocument/2006/relationships/image" Target="../media/image88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Relationship Id="rId35" Type="http://schemas.openxmlformats.org/officeDocument/2006/relationships/image" Target="../media/image92.png"/><Relationship Id="rId8" Type="http://schemas.openxmlformats.org/officeDocument/2006/relationships/image" Target="../media/image65.png"/><Relationship Id="rId3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ointclouds.org/documentation/classpcl_1_1_iterative_closest_point.html" TargetMode="External"/><Relationship Id="rId4" Type="http://schemas.openxmlformats.org/officeDocument/2006/relationships/hyperlink" Target="http://pointclouds.org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7.png"/><Relationship Id="rId7" Type="http://schemas.openxmlformats.org/officeDocument/2006/relationships/image" Target="../media/image52.png"/><Relationship Id="rId12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113.png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27.png"/><Relationship Id="rId7" Type="http://schemas.openxmlformats.org/officeDocument/2006/relationships/image" Target="../media/image52.png"/><Relationship Id="rId12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118.png"/><Relationship Id="rId5" Type="http://schemas.openxmlformats.org/officeDocument/2006/relationships/image" Target="../media/image114.png"/><Relationship Id="rId10" Type="http://schemas.openxmlformats.org/officeDocument/2006/relationships/image" Target="../media/image117.png"/><Relationship Id="rId4" Type="http://schemas.openxmlformats.org/officeDocument/2006/relationships/image" Target="../media/image113.png"/><Relationship Id="rId9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17.png"/><Relationship Id="rId7" Type="http://schemas.openxmlformats.org/officeDocument/2006/relationships/image" Target="../media/image5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15.png"/><Relationship Id="rId7" Type="http://schemas.openxmlformats.org/officeDocument/2006/relationships/image" Target="../media/image5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53.png"/><Relationship Id="rId4" Type="http://schemas.openxmlformats.org/officeDocument/2006/relationships/image" Target="../media/image117.png"/><Relationship Id="rId9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54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53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55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9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12" Type="http://schemas.openxmlformats.org/officeDocument/2006/relationships/image" Target="../media/image126.png"/><Relationship Id="rId2" Type="http://schemas.openxmlformats.org/officeDocument/2006/relationships/image" Target="../media/image119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125.png"/><Relationship Id="rId5" Type="http://schemas.openxmlformats.org/officeDocument/2006/relationships/image" Target="../media/image120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21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8.png"/><Relationship Id="rId3" Type="http://schemas.openxmlformats.org/officeDocument/2006/relationships/image" Target="../media/image55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2" Type="http://schemas.openxmlformats.org/officeDocument/2006/relationships/image" Target="../media/image53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3.png"/><Relationship Id="rId11" Type="http://schemas.openxmlformats.org/officeDocument/2006/relationships/image" Target="../media/image54.png"/><Relationship Id="rId5" Type="http://schemas.openxmlformats.org/officeDocument/2006/relationships/image" Target="../media/image132.png"/><Relationship Id="rId15" Type="http://schemas.openxmlformats.org/officeDocument/2006/relationships/image" Target="../media/image140.png"/><Relationship Id="rId10" Type="http://schemas.openxmlformats.org/officeDocument/2006/relationships/image" Target="../media/image119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6.png"/><Relationship Id="rId3" Type="http://schemas.openxmlformats.org/officeDocument/2006/relationships/image" Target="../media/image53.png"/><Relationship Id="rId7" Type="http://schemas.openxmlformats.org/officeDocument/2006/relationships/image" Target="../media/image142.png"/><Relationship Id="rId12" Type="http://schemas.openxmlformats.org/officeDocument/2006/relationships/image" Target="../media/image137.png"/><Relationship Id="rId17" Type="http://schemas.openxmlformats.org/officeDocument/2006/relationships/image" Target="../media/image131.png"/><Relationship Id="rId2" Type="http://schemas.openxmlformats.org/officeDocument/2006/relationships/image" Target="../media/image119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11" Type="http://schemas.openxmlformats.org/officeDocument/2006/relationships/image" Target="../media/image139.png"/><Relationship Id="rId5" Type="http://schemas.openxmlformats.org/officeDocument/2006/relationships/image" Target="../media/image55.png"/><Relationship Id="rId15" Type="http://schemas.openxmlformats.org/officeDocument/2006/relationships/image" Target="../media/image145.png"/><Relationship Id="rId10" Type="http://schemas.openxmlformats.org/officeDocument/2006/relationships/image" Target="../media/image134.png"/><Relationship Id="rId4" Type="http://schemas.openxmlformats.org/officeDocument/2006/relationships/image" Target="../media/image54.png"/><Relationship Id="rId9" Type="http://schemas.openxmlformats.org/officeDocument/2006/relationships/image" Target="../media/image143.png"/><Relationship Id="rId14" Type="http://schemas.openxmlformats.org/officeDocument/2006/relationships/image" Target="../media/image1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34.png"/><Relationship Id="rId3" Type="http://schemas.openxmlformats.org/officeDocument/2006/relationships/image" Target="../media/image136.png"/><Relationship Id="rId7" Type="http://schemas.openxmlformats.org/officeDocument/2006/relationships/image" Target="../media/image54.png"/><Relationship Id="rId12" Type="http://schemas.openxmlformats.org/officeDocument/2006/relationships/image" Target="../media/image143.png"/><Relationship Id="rId17" Type="http://schemas.openxmlformats.org/officeDocument/2006/relationships/image" Target="../media/image145.png"/><Relationship Id="rId2" Type="http://schemas.openxmlformats.org/officeDocument/2006/relationships/image" Target="../media/image53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png"/><Relationship Id="rId11" Type="http://schemas.openxmlformats.org/officeDocument/2006/relationships/image" Target="../media/image132.png"/><Relationship Id="rId5" Type="http://schemas.openxmlformats.org/officeDocument/2006/relationships/image" Target="../media/image131.png"/><Relationship Id="rId1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46.png"/><Relationship Id="rId9" Type="http://schemas.openxmlformats.org/officeDocument/2006/relationships/image" Target="../media/image140.png"/><Relationship Id="rId14" Type="http://schemas.openxmlformats.org/officeDocument/2006/relationships/image" Target="../media/image13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33.png"/><Relationship Id="rId3" Type="http://schemas.openxmlformats.org/officeDocument/2006/relationships/image" Target="../media/image140.png"/><Relationship Id="rId7" Type="http://schemas.openxmlformats.org/officeDocument/2006/relationships/image" Target="../media/image54.png"/><Relationship Id="rId12" Type="http://schemas.openxmlformats.org/officeDocument/2006/relationships/image" Target="../media/image14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147.png"/><Relationship Id="rId5" Type="http://schemas.openxmlformats.org/officeDocument/2006/relationships/image" Target="../media/image119.png"/><Relationship Id="rId10" Type="http://schemas.openxmlformats.org/officeDocument/2006/relationships/image" Target="../media/image137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ngular_value_decomposition" TargetMode="Externa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Rotation_matrix" TargetMode="Externa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va-org.jp/Proceedings/2015USB/papers/14-27.pdf" TargetMode="Externa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image" Target="../media/image151.png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Relationship Id="rId22" Type="http://schemas.openxmlformats.org/officeDocument/2006/relationships/image" Target="../media/image17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174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33.png"/><Relationship Id="rId4" Type="http://schemas.openxmlformats.org/officeDocument/2006/relationships/image" Target="../media/image17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9.png"/><Relationship Id="rId7" Type="http://schemas.openxmlformats.org/officeDocument/2006/relationships/image" Target="../media/image174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173.png"/><Relationship Id="rId9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9.png"/><Relationship Id="rId7" Type="http://schemas.openxmlformats.org/officeDocument/2006/relationships/image" Target="../media/image179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29.png"/><Relationship Id="rId7" Type="http://schemas.openxmlformats.org/officeDocument/2006/relationships/image" Target="../media/image17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180.png"/><Relationship Id="rId5" Type="http://schemas.openxmlformats.org/officeDocument/2006/relationships/image" Target="../media/image183.png"/><Relationship Id="rId10" Type="http://schemas.openxmlformats.org/officeDocument/2006/relationships/image" Target="../media/image184.png"/><Relationship Id="rId4" Type="http://schemas.openxmlformats.org/officeDocument/2006/relationships/image" Target="../media/image182.png"/><Relationship Id="rId9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9.png"/><Relationship Id="rId7" Type="http://schemas.openxmlformats.org/officeDocument/2006/relationships/image" Target="../media/image11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117.png"/><Relationship Id="rId4" Type="http://schemas.openxmlformats.org/officeDocument/2006/relationships/image" Target="../media/image11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10.07104.pdf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091580"/>
            <a:ext cx="20104100" cy="5125720"/>
            <a:chOff x="0" y="3091580"/>
            <a:chExt cx="20104100" cy="5125720"/>
          </a:xfrm>
        </p:grpSpPr>
        <p:sp>
          <p:nvSpPr>
            <p:cNvPr id="3" name="object 3"/>
            <p:cNvSpPr/>
            <p:nvPr/>
          </p:nvSpPr>
          <p:spPr>
            <a:xfrm>
              <a:off x="10459" y="3102040"/>
              <a:ext cx="20083780" cy="5104765"/>
            </a:xfrm>
            <a:custGeom>
              <a:avLst/>
              <a:gdLst/>
              <a:ahLst/>
              <a:cxnLst/>
              <a:rect l="l" t="t" r="r" b="b"/>
              <a:pathLst>
                <a:path w="20083780" h="5104765">
                  <a:moveTo>
                    <a:pt x="20083179" y="0"/>
                  </a:moveTo>
                  <a:lnTo>
                    <a:pt x="0" y="0"/>
                  </a:lnTo>
                  <a:lnTo>
                    <a:pt x="0" y="5104474"/>
                  </a:lnTo>
                  <a:lnTo>
                    <a:pt x="20083179" y="5104474"/>
                  </a:lnTo>
                  <a:lnTo>
                    <a:pt x="20083179" y="0"/>
                  </a:lnTo>
                  <a:close/>
                </a:path>
              </a:pathLst>
            </a:custGeom>
            <a:solidFill>
              <a:srgbClr val="002A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59" y="3102040"/>
              <a:ext cx="20083780" cy="5104765"/>
            </a:xfrm>
            <a:custGeom>
              <a:avLst/>
              <a:gdLst/>
              <a:ahLst/>
              <a:cxnLst/>
              <a:rect l="l" t="t" r="r" b="b"/>
              <a:pathLst>
                <a:path w="20083780" h="5104765">
                  <a:moveTo>
                    <a:pt x="0" y="0"/>
                  </a:moveTo>
                  <a:lnTo>
                    <a:pt x="20083173" y="0"/>
                  </a:lnTo>
                  <a:lnTo>
                    <a:pt x="20083173" y="5104473"/>
                  </a:lnTo>
                  <a:lnTo>
                    <a:pt x="0" y="5104473"/>
                  </a:lnTo>
                  <a:lnTo>
                    <a:pt x="0" y="0"/>
                  </a:lnTo>
                  <a:close/>
                </a:path>
              </a:pathLst>
            </a:custGeom>
            <a:ln w="20919">
              <a:solidFill>
                <a:srgbClr val="0065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9568" y="4373429"/>
            <a:ext cx="17152620" cy="182943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4150" b="1" spc="110" dirty="0">
                <a:solidFill>
                  <a:srgbClr val="FFFFFF"/>
                </a:solidFill>
                <a:latin typeface="Trebuchet MS"/>
                <a:cs typeface="Trebuchet MS"/>
              </a:rPr>
              <a:t>MODULE </a:t>
            </a:r>
            <a:r>
              <a:rPr sz="4150" b="1" spc="100" dirty="0" smtClean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1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6650" b="1" spc="45" dirty="0" smtClean="0">
                <a:solidFill>
                  <a:srgbClr val="FFFFFF"/>
                </a:solidFill>
                <a:latin typeface="Trebuchet MS"/>
                <a:cs typeface="Trebuchet MS"/>
              </a:rPr>
              <a:t>LI</a:t>
            </a:r>
            <a:r>
              <a:rPr lang="en-US" sz="6650" b="1" spc="45" dirty="0" smtClean="0">
                <a:solidFill>
                  <a:srgbClr val="FFFFFF"/>
                </a:solidFill>
                <a:latin typeface="Trebuchet MS"/>
                <a:cs typeface="Trebuchet MS"/>
              </a:rPr>
              <a:t>DAR</a:t>
            </a:r>
            <a:r>
              <a:rPr sz="6650" b="1" spc="4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6650" b="1" spc="45" dirty="0" smtClean="0">
                <a:solidFill>
                  <a:srgbClr val="FFFFFF"/>
                </a:solidFill>
                <a:latin typeface="Trebuchet MS"/>
                <a:cs typeface="Trebuchet MS"/>
              </a:rPr>
              <a:t>Sensing</a:t>
            </a:r>
            <a:endParaRPr sz="665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3533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19699" y="6450620"/>
            <a:ext cx="548640" cy="259715"/>
            <a:chOff x="2919699" y="6450620"/>
            <a:chExt cx="548640" cy="259715"/>
          </a:xfrm>
        </p:grpSpPr>
        <p:sp>
          <p:nvSpPr>
            <p:cNvPr id="3" name="object 3"/>
            <p:cNvSpPr/>
            <p:nvPr/>
          </p:nvSpPr>
          <p:spPr>
            <a:xfrm>
              <a:off x="2930170" y="6461091"/>
              <a:ext cx="527561" cy="2382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30170" y="6461091"/>
              <a:ext cx="527685" cy="238760"/>
            </a:xfrm>
            <a:custGeom>
              <a:avLst/>
              <a:gdLst/>
              <a:ahLst/>
              <a:cxnLst/>
              <a:rect l="l" t="t" r="r" b="b"/>
              <a:pathLst>
                <a:path w="527685" h="238759">
                  <a:moveTo>
                    <a:pt x="263697" y="0"/>
                  </a:moveTo>
                  <a:lnTo>
                    <a:pt x="212801" y="4888"/>
                  </a:lnTo>
                  <a:lnTo>
                    <a:pt x="163432" y="19547"/>
                  </a:lnTo>
                  <a:lnTo>
                    <a:pt x="117095" y="43963"/>
                  </a:lnTo>
                  <a:lnTo>
                    <a:pt x="75294" y="78126"/>
                  </a:lnTo>
                  <a:lnTo>
                    <a:pt x="45499" y="113823"/>
                  </a:lnTo>
                  <a:lnTo>
                    <a:pt x="23176" y="153048"/>
                  </a:lnTo>
                  <a:lnTo>
                    <a:pt x="8089" y="194833"/>
                  </a:lnTo>
                  <a:lnTo>
                    <a:pt x="0" y="238210"/>
                  </a:lnTo>
                  <a:lnTo>
                    <a:pt x="527561" y="238210"/>
                  </a:lnTo>
                  <a:lnTo>
                    <a:pt x="519472" y="194832"/>
                  </a:lnTo>
                  <a:lnTo>
                    <a:pt x="504385" y="153048"/>
                  </a:lnTo>
                  <a:lnTo>
                    <a:pt x="482062" y="113823"/>
                  </a:lnTo>
                  <a:lnTo>
                    <a:pt x="452266" y="78126"/>
                  </a:lnTo>
                  <a:lnTo>
                    <a:pt x="410439" y="43963"/>
                  </a:lnTo>
                  <a:lnTo>
                    <a:pt x="364044" y="19547"/>
                  </a:lnTo>
                  <a:lnTo>
                    <a:pt x="314619" y="4888"/>
                  </a:lnTo>
                  <a:lnTo>
                    <a:pt x="263697" y="0"/>
                  </a:lnTo>
                  <a:close/>
                </a:path>
              </a:pathLst>
            </a:custGeom>
            <a:ln w="20941">
              <a:solidFill>
                <a:srgbClr val="002A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53906" y="4473054"/>
            <a:ext cx="15237460" cy="4387215"/>
            <a:chOff x="253906" y="4473054"/>
            <a:chExt cx="15237460" cy="4387215"/>
          </a:xfrm>
        </p:grpSpPr>
        <p:sp>
          <p:nvSpPr>
            <p:cNvPr id="6" name="object 6"/>
            <p:cNvSpPr/>
            <p:nvPr/>
          </p:nvSpPr>
          <p:spPr>
            <a:xfrm>
              <a:off x="3303909" y="6861290"/>
              <a:ext cx="441959" cy="658495"/>
            </a:xfrm>
            <a:custGeom>
              <a:avLst/>
              <a:gdLst/>
              <a:ahLst/>
              <a:cxnLst/>
              <a:rect l="l" t="t" r="r" b="b"/>
              <a:pathLst>
                <a:path w="441960" h="658495">
                  <a:moveTo>
                    <a:pt x="193664" y="416600"/>
                  </a:moveTo>
                  <a:lnTo>
                    <a:pt x="110262" y="416600"/>
                  </a:lnTo>
                  <a:lnTo>
                    <a:pt x="110262" y="602234"/>
                  </a:lnTo>
                  <a:lnTo>
                    <a:pt x="108932" y="606052"/>
                  </a:lnTo>
                  <a:lnTo>
                    <a:pt x="86602" y="635422"/>
                  </a:lnTo>
                  <a:lnTo>
                    <a:pt x="85272" y="639239"/>
                  </a:lnTo>
                  <a:lnTo>
                    <a:pt x="85272" y="654429"/>
                  </a:lnTo>
                  <a:lnTo>
                    <a:pt x="89012" y="658169"/>
                  </a:lnTo>
                  <a:lnTo>
                    <a:pt x="189923" y="658169"/>
                  </a:lnTo>
                  <a:lnTo>
                    <a:pt x="193664" y="654429"/>
                  </a:lnTo>
                  <a:lnTo>
                    <a:pt x="193664" y="416600"/>
                  </a:lnTo>
                  <a:close/>
                </a:path>
                <a:path w="441960" h="658495">
                  <a:moveTo>
                    <a:pt x="331263" y="416600"/>
                  </a:moveTo>
                  <a:lnTo>
                    <a:pt x="247860" y="416600"/>
                  </a:lnTo>
                  <a:lnTo>
                    <a:pt x="247860" y="654429"/>
                  </a:lnTo>
                  <a:lnTo>
                    <a:pt x="251601" y="658169"/>
                  </a:lnTo>
                  <a:lnTo>
                    <a:pt x="352512" y="658169"/>
                  </a:lnTo>
                  <a:lnTo>
                    <a:pt x="356202" y="654429"/>
                  </a:lnTo>
                  <a:lnTo>
                    <a:pt x="356201" y="639239"/>
                  </a:lnTo>
                  <a:lnTo>
                    <a:pt x="354923" y="635420"/>
                  </a:lnTo>
                  <a:lnTo>
                    <a:pt x="332541" y="606050"/>
                  </a:lnTo>
                  <a:lnTo>
                    <a:pt x="331263" y="602234"/>
                  </a:lnTo>
                  <a:lnTo>
                    <a:pt x="331263" y="416600"/>
                  </a:lnTo>
                  <a:close/>
                </a:path>
                <a:path w="441960" h="658495">
                  <a:moveTo>
                    <a:pt x="56888" y="416600"/>
                  </a:moveTo>
                  <a:lnTo>
                    <a:pt x="16318" y="416600"/>
                  </a:lnTo>
                  <a:lnTo>
                    <a:pt x="748" y="435522"/>
                  </a:lnTo>
                  <a:lnTo>
                    <a:pt x="0" y="439133"/>
                  </a:lnTo>
                  <a:lnTo>
                    <a:pt x="10886" y="477661"/>
                  </a:lnTo>
                  <a:lnTo>
                    <a:pt x="12618" y="478972"/>
                  </a:lnTo>
                  <a:lnTo>
                    <a:pt x="23817" y="478972"/>
                  </a:lnTo>
                  <a:lnTo>
                    <a:pt x="25779" y="477011"/>
                  </a:lnTo>
                  <a:lnTo>
                    <a:pt x="25779" y="444603"/>
                  </a:lnTo>
                  <a:lnTo>
                    <a:pt x="30643" y="439739"/>
                  </a:lnTo>
                  <a:lnTo>
                    <a:pt x="73036" y="439739"/>
                  </a:lnTo>
                  <a:lnTo>
                    <a:pt x="73207" y="439131"/>
                  </a:lnTo>
                  <a:lnTo>
                    <a:pt x="72458" y="435521"/>
                  </a:lnTo>
                  <a:lnTo>
                    <a:pt x="56888" y="416600"/>
                  </a:lnTo>
                  <a:close/>
                </a:path>
                <a:path w="441960" h="658495">
                  <a:moveTo>
                    <a:pt x="73036" y="439739"/>
                  </a:moveTo>
                  <a:lnTo>
                    <a:pt x="42614" y="439739"/>
                  </a:lnTo>
                  <a:lnTo>
                    <a:pt x="47427" y="444603"/>
                  </a:lnTo>
                  <a:lnTo>
                    <a:pt x="47428" y="477011"/>
                  </a:lnTo>
                  <a:lnTo>
                    <a:pt x="49390" y="478972"/>
                  </a:lnTo>
                  <a:lnTo>
                    <a:pt x="60587" y="478972"/>
                  </a:lnTo>
                  <a:lnTo>
                    <a:pt x="62322" y="477660"/>
                  </a:lnTo>
                  <a:lnTo>
                    <a:pt x="73036" y="439739"/>
                  </a:lnTo>
                  <a:close/>
                </a:path>
                <a:path w="441960" h="658495">
                  <a:moveTo>
                    <a:pt x="425206" y="416600"/>
                  </a:moveTo>
                  <a:lnTo>
                    <a:pt x="384636" y="416600"/>
                  </a:lnTo>
                  <a:lnTo>
                    <a:pt x="369065" y="435522"/>
                  </a:lnTo>
                  <a:lnTo>
                    <a:pt x="368318" y="439133"/>
                  </a:lnTo>
                  <a:lnTo>
                    <a:pt x="379204" y="477661"/>
                  </a:lnTo>
                  <a:lnTo>
                    <a:pt x="380936" y="478972"/>
                  </a:lnTo>
                  <a:lnTo>
                    <a:pt x="392136" y="478972"/>
                  </a:lnTo>
                  <a:lnTo>
                    <a:pt x="394046" y="477011"/>
                  </a:lnTo>
                  <a:lnTo>
                    <a:pt x="394046" y="444603"/>
                  </a:lnTo>
                  <a:lnTo>
                    <a:pt x="398909" y="439739"/>
                  </a:lnTo>
                  <a:lnTo>
                    <a:pt x="441355" y="439739"/>
                  </a:lnTo>
                  <a:lnTo>
                    <a:pt x="441528" y="439131"/>
                  </a:lnTo>
                  <a:lnTo>
                    <a:pt x="440777" y="435521"/>
                  </a:lnTo>
                  <a:lnTo>
                    <a:pt x="425206" y="416600"/>
                  </a:lnTo>
                  <a:close/>
                </a:path>
                <a:path w="441960" h="658495">
                  <a:moveTo>
                    <a:pt x="441355" y="439739"/>
                  </a:moveTo>
                  <a:lnTo>
                    <a:pt x="410882" y="439739"/>
                  </a:lnTo>
                  <a:lnTo>
                    <a:pt x="415744" y="444603"/>
                  </a:lnTo>
                  <a:lnTo>
                    <a:pt x="415746" y="477011"/>
                  </a:lnTo>
                  <a:lnTo>
                    <a:pt x="417709" y="478972"/>
                  </a:lnTo>
                  <a:lnTo>
                    <a:pt x="428904" y="478972"/>
                  </a:lnTo>
                  <a:lnTo>
                    <a:pt x="430587" y="477660"/>
                  </a:lnTo>
                  <a:lnTo>
                    <a:pt x="441355" y="439739"/>
                  </a:lnTo>
                  <a:close/>
                </a:path>
                <a:path w="441960" h="658495">
                  <a:moveTo>
                    <a:pt x="66736" y="147779"/>
                  </a:moveTo>
                  <a:lnTo>
                    <a:pt x="6468" y="147779"/>
                  </a:lnTo>
                  <a:lnTo>
                    <a:pt x="1716" y="152532"/>
                  </a:lnTo>
                  <a:lnTo>
                    <a:pt x="1715" y="290379"/>
                  </a:lnTo>
                  <a:lnTo>
                    <a:pt x="5308" y="294615"/>
                  </a:lnTo>
                  <a:lnTo>
                    <a:pt x="10045" y="295662"/>
                  </a:lnTo>
                  <a:lnTo>
                    <a:pt x="10045" y="316744"/>
                  </a:lnTo>
                  <a:lnTo>
                    <a:pt x="5308" y="317790"/>
                  </a:lnTo>
                  <a:lnTo>
                    <a:pt x="1716" y="322025"/>
                  </a:lnTo>
                  <a:lnTo>
                    <a:pt x="1715" y="411899"/>
                  </a:lnTo>
                  <a:lnTo>
                    <a:pt x="6469" y="416600"/>
                  </a:lnTo>
                  <a:lnTo>
                    <a:pt x="66738" y="416600"/>
                  </a:lnTo>
                  <a:lnTo>
                    <a:pt x="71489" y="411899"/>
                  </a:lnTo>
                  <a:lnTo>
                    <a:pt x="71491" y="322025"/>
                  </a:lnTo>
                  <a:lnTo>
                    <a:pt x="67950" y="317790"/>
                  </a:lnTo>
                  <a:lnTo>
                    <a:pt x="63213" y="316744"/>
                  </a:lnTo>
                  <a:lnTo>
                    <a:pt x="63213" y="295662"/>
                  </a:lnTo>
                  <a:lnTo>
                    <a:pt x="67950" y="294615"/>
                  </a:lnTo>
                  <a:lnTo>
                    <a:pt x="71490" y="290379"/>
                  </a:lnTo>
                  <a:lnTo>
                    <a:pt x="71491" y="238997"/>
                  </a:lnTo>
                  <a:lnTo>
                    <a:pt x="439810" y="238997"/>
                  </a:lnTo>
                  <a:lnTo>
                    <a:pt x="439810" y="237506"/>
                  </a:lnTo>
                  <a:lnTo>
                    <a:pt x="165949" y="237506"/>
                  </a:lnTo>
                  <a:lnTo>
                    <a:pt x="165949" y="170404"/>
                  </a:lnTo>
                  <a:lnTo>
                    <a:pt x="71491" y="170404"/>
                  </a:lnTo>
                  <a:lnTo>
                    <a:pt x="71491" y="152532"/>
                  </a:lnTo>
                  <a:lnTo>
                    <a:pt x="66736" y="147779"/>
                  </a:lnTo>
                  <a:close/>
                </a:path>
                <a:path w="441960" h="658495">
                  <a:moveTo>
                    <a:pt x="357126" y="238997"/>
                  </a:moveTo>
                  <a:lnTo>
                    <a:pt x="84397" y="238997"/>
                  </a:lnTo>
                  <a:lnTo>
                    <a:pt x="84397" y="411058"/>
                  </a:lnTo>
                  <a:lnTo>
                    <a:pt x="89940" y="416600"/>
                  </a:lnTo>
                  <a:lnTo>
                    <a:pt x="351584" y="416600"/>
                  </a:lnTo>
                  <a:lnTo>
                    <a:pt x="357127" y="411058"/>
                  </a:lnTo>
                  <a:lnTo>
                    <a:pt x="357126" y="368472"/>
                  </a:lnTo>
                  <a:lnTo>
                    <a:pt x="197366" y="368472"/>
                  </a:lnTo>
                  <a:lnTo>
                    <a:pt x="165126" y="336180"/>
                  </a:lnTo>
                  <a:lnTo>
                    <a:pt x="177136" y="326310"/>
                  </a:lnTo>
                  <a:lnTo>
                    <a:pt x="190638" y="319088"/>
                  </a:lnTo>
                  <a:lnTo>
                    <a:pt x="205294" y="314653"/>
                  </a:lnTo>
                  <a:lnTo>
                    <a:pt x="220762" y="313144"/>
                  </a:lnTo>
                  <a:lnTo>
                    <a:pt x="357126" y="313144"/>
                  </a:lnTo>
                  <a:lnTo>
                    <a:pt x="357126" y="289903"/>
                  </a:lnTo>
                  <a:lnTo>
                    <a:pt x="171419" y="289903"/>
                  </a:lnTo>
                  <a:lnTo>
                    <a:pt x="165951" y="284486"/>
                  </a:lnTo>
                  <a:lnTo>
                    <a:pt x="165949" y="271049"/>
                  </a:lnTo>
                  <a:lnTo>
                    <a:pt x="171417" y="265581"/>
                  </a:lnTo>
                  <a:lnTo>
                    <a:pt x="357126" y="265581"/>
                  </a:lnTo>
                  <a:lnTo>
                    <a:pt x="357126" y="238997"/>
                  </a:lnTo>
                  <a:close/>
                </a:path>
                <a:path w="441960" h="658495">
                  <a:moveTo>
                    <a:pt x="439810" y="238997"/>
                  </a:moveTo>
                  <a:lnTo>
                    <a:pt x="370033" y="238997"/>
                  </a:lnTo>
                  <a:lnTo>
                    <a:pt x="370033" y="290379"/>
                  </a:lnTo>
                  <a:lnTo>
                    <a:pt x="373573" y="294615"/>
                  </a:lnTo>
                  <a:lnTo>
                    <a:pt x="378312" y="295662"/>
                  </a:lnTo>
                  <a:lnTo>
                    <a:pt x="378312" y="316744"/>
                  </a:lnTo>
                  <a:lnTo>
                    <a:pt x="373574" y="317790"/>
                  </a:lnTo>
                  <a:lnTo>
                    <a:pt x="370034" y="322025"/>
                  </a:lnTo>
                  <a:lnTo>
                    <a:pt x="370033" y="411899"/>
                  </a:lnTo>
                  <a:lnTo>
                    <a:pt x="374787" y="416600"/>
                  </a:lnTo>
                  <a:lnTo>
                    <a:pt x="435055" y="416600"/>
                  </a:lnTo>
                  <a:lnTo>
                    <a:pt x="439807" y="411899"/>
                  </a:lnTo>
                  <a:lnTo>
                    <a:pt x="439810" y="322025"/>
                  </a:lnTo>
                  <a:lnTo>
                    <a:pt x="436216" y="317790"/>
                  </a:lnTo>
                  <a:lnTo>
                    <a:pt x="431479" y="316744"/>
                  </a:lnTo>
                  <a:lnTo>
                    <a:pt x="431479" y="295662"/>
                  </a:lnTo>
                  <a:lnTo>
                    <a:pt x="436217" y="294615"/>
                  </a:lnTo>
                  <a:lnTo>
                    <a:pt x="439810" y="290379"/>
                  </a:lnTo>
                  <a:lnTo>
                    <a:pt x="439810" y="238997"/>
                  </a:lnTo>
                  <a:close/>
                </a:path>
                <a:path w="441960" h="658495">
                  <a:moveTo>
                    <a:pt x="229592" y="358753"/>
                  </a:moveTo>
                  <a:lnTo>
                    <a:pt x="211933" y="358753"/>
                  </a:lnTo>
                  <a:lnTo>
                    <a:pt x="203609" y="362229"/>
                  </a:lnTo>
                  <a:lnTo>
                    <a:pt x="197366" y="368472"/>
                  </a:lnTo>
                  <a:lnTo>
                    <a:pt x="244158" y="368472"/>
                  </a:lnTo>
                  <a:lnTo>
                    <a:pt x="237915" y="362229"/>
                  </a:lnTo>
                  <a:lnTo>
                    <a:pt x="229592" y="358753"/>
                  </a:lnTo>
                  <a:close/>
                </a:path>
                <a:path w="441960" h="658495">
                  <a:moveTo>
                    <a:pt x="357126" y="313144"/>
                  </a:moveTo>
                  <a:lnTo>
                    <a:pt x="220762" y="313144"/>
                  </a:lnTo>
                  <a:lnTo>
                    <a:pt x="236234" y="314653"/>
                  </a:lnTo>
                  <a:lnTo>
                    <a:pt x="250890" y="319088"/>
                  </a:lnTo>
                  <a:lnTo>
                    <a:pt x="264391" y="326310"/>
                  </a:lnTo>
                  <a:lnTo>
                    <a:pt x="276398" y="336180"/>
                  </a:lnTo>
                  <a:lnTo>
                    <a:pt x="244158" y="368472"/>
                  </a:lnTo>
                  <a:lnTo>
                    <a:pt x="357126" y="368472"/>
                  </a:lnTo>
                  <a:lnTo>
                    <a:pt x="357126" y="313144"/>
                  </a:lnTo>
                  <a:close/>
                </a:path>
                <a:path w="441960" h="658495">
                  <a:moveTo>
                    <a:pt x="214044" y="265581"/>
                  </a:moveTo>
                  <a:lnTo>
                    <a:pt x="184854" y="265581"/>
                  </a:lnTo>
                  <a:lnTo>
                    <a:pt x="190269" y="271049"/>
                  </a:lnTo>
                  <a:lnTo>
                    <a:pt x="190271" y="284486"/>
                  </a:lnTo>
                  <a:lnTo>
                    <a:pt x="184852" y="289903"/>
                  </a:lnTo>
                  <a:lnTo>
                    <a:pt x="214044" y="289903"/>
                  </a:lnTo>
                  <a:lnTo>
                    <a:pt x="208578" y="284486"/>
                  </a:lnTo>
                  <a:lnTo>
                    <a:pt x="208576" y="271049"/>
                  </a:lnTo>
                  <a:lnTo>
                    <a:pt x="214044" y="265581"/>
                  </a:lnTo>
                  <a:close/>
                </a:path>
                <a:path w="441960" h="658495">
                  <a:moveTo>
                    <a:pt x="256672" y="265581"/>
                  </a:moveTo>
                  <a:lnTo>
                    <a:pt x="227479" y="265581"/>
                  </a:lnTo>
                  <a:lnTo>
                    <a:pt x="232949" y="271049"/>
                  </a:lnTo>
                  <a:lnTo>
                    <a:pt x="232949" y="284486"/>
                  </a:lnTo>
                  <a:lnTo>
                    <a:pt x="227479" y="289903"/>
                  </a:lnTo>
                  <a:lnTo>
                    <a:pt x="256671" y="289903"/>
                  </a:lnTo>
                  <a:lnTo>
                    <a:pt x="251256" y="284486"/>
                  </a:lnTo>
                  <a:lnTo>
                    <a:pt x="251254" y="271049"/>
                  </a:lnTo>
                  <a:lnTo>
                    <a:pt x="256672" y="265581"/>
                  </a:lnTo>
                  <a:close/>
                </a:path>
                <a:path w="441960" h="658495">
                  <a:moveTo>
                    <a:pt x="357126" y="265581"/>
                  </a:moveTo>
                  <a:lnTo>
                    <a:pt x="270106" y="265581"/>
                  </a:lnTo>
                  <a:lnTo>
                    <a:pt x="275575" y="271049"/>
                  </a:lnTo>
                  <a:lnTo>
                    <a:pt x="275575" y="284486"/>
                  </a:lnTo>
                  <a:lnTo>
                    <a:pt x="270106" y="289903"/>
                  </a:lnTo>
                  <a:lnTo>
                    <a:pt x="357126" y="289903"/>
                  </a:lnTo>
                  <a:lnTo>
                    <a:pt x="357126" y="265581"/>
                  </a:lnTo>
                  <a:close/>
                </a:path>
                <a:path w="441960" h="658495">
                  <a:moveTo>
                    <a:pt x="357126" y="166804"/>
                  </a:moveTo>
                  <a:lnTo>
                    <a:pt x="275575" y="166804"/>
                  </a:lnTo>
                  <a:lnTo>
                    <a:pt x="275575" y="237506"/>
                  </a:lnTo>
                  <a:lnTo>
                    <a:pt x="439810" y="237506"/>
                  </a:lnTo>
                  <a:lnTo>
                    <a:pt x="439810" y="170404"/>
                  </a:lnTo>
                  <a:lnTo>
                    <a:pt x="357126" y="170404"/>
                  </a:lnTo>
                  <a:lnTo>
                    <a:pt x="357126" y="166804"/>
                  </a:lnTo>
                  <a:close/>
                </a:path>
                <a:path w="441960" h="658495">
                  <a:moveTo>
                    <a:pt x="351584" y="123355"/>
                  </a:moveTo>
                  <a:lnTo>
                    <a:pt x="89940" y="123355"/>
                  </a:lnTo>
                  <a:lnTo>
                    <a:pt x="84397" y="128897"/>
                  </a:lnTo>
                  <a:lnTo>
                    <a:pt x="84397" y="170404"/>
                  </a:lnTo>
                  <a:lnTo>
                    <a:pt x="165949" y="170404"/>
                  </a:lnTo>
                  <a:lnTo>
                    <a:pt x="165949" y="166804"/>
                  </a:lnTo>
                  <a:lnTo>
                    <a:pt x="357126" y="166804"/>
                  </a:lnTo>
                  <a:lnTo>
                    <a:pt x="357126" y="128897"/>
                  </a:lnTo>
                  <a:lnTo>
                    <a:pt x="351584" y="123355"/>
                  </a:lnTo>
                  <a:close/>
                </a:path>
                <a:path w="441960" h="658495">
                  <a:moveTo>
                    <a:pt x="435055" y="147779"/>
                  </a:moveTo>
                  <a:lnTo>
                    <a:pt x="374785" y="147779"/>
                  </a:lnTo>
                  <a:lnTo>
                    <a:pt x="370034" y="152532"/>
                  </a:lnTo>
                  <a:lnTo>
                    <a:pt x="370033" y="170404"/>
                  </a:lnTo>
                  <a:lnTo>
                    <a:pt x="439810" y="170404"/>
                  </a:lnTo>
                  <a:lnTo>
                    <a:pt x="439810" y="152532"/>
                  </a:lnTo>
                  <a:lnTo>
                    <a:pt x="435055" y="147779"/>
                  </a:lnTo>
                  <a:close/>
                </a:path>
                <a:path w="441960" h="658495">
                  <a:moveTo>
                    <a:pt x="299278" y="79648"/>
                  </a:moveTo>
                  <a:lnTo>
                    <a:pt x="142247" y="79648"/>
                  </a:lnTo>
                  <a:lnTo>
                    <a:pt x="144507" y="81908"/>
                  </a:lnTo>
                  <a:lnTo>
                    <a:pt x="144507" y="123355"/>
                  </a:lnTo>
                  <a:lnTo>
                    <a:pt x="297017" y="123355"/>
                  </a:lnTo>
                  <a:lnTo>
                    <a:pt x="297017" y="81908"/>
                  </a:lnTo>
                  <a:lnTo>
                    <a:pt x="299278" y="79648"/>
                  </a:lnTo>
                  <a:close/>
                </a:path>
                <a:path w="441960" h="658495">
                  <a:moveTo>
                    <a:pt x="189190" y="43706"/>
                  </a:moveTo>
                  <a:lnTo>
                    <a:pt x="129490" y="43706"/>
                  </a:lnTo>
                  <a:lnTo>
                    <a:pt x="127230" y="45966"/>
                  </a:lnTo>
                  <a:lnTo>
                    <a:pt x="127230" y="77439"/>
                  </a:lnTo>
                  <a:lnTo>
                    <a:pt x="129490" y="79648"/>
                  </a:lnTo>
                  <a:lnTo>
                    <a:pt x="179275" y="79648"/>
                  </a:lnTo>
                  <a:lnTo>
                    <a:pt x="171245" y="71616"/>
                  </a:lnTo>
                  <a:lnTo>
                    <a:pt x="171245" y="61702"/>
                  </a:lnTo>
                  <a:lnTo>
                    <a:pt x="172655" y="54708"/>
                  </a:lnTo>
                  <a:lnTo>
                    <a:pt x="176499" y="48986"/>
                  </a:lnTo>
                  <a:lnTo>
                    <a:pt x="182203" y="45124"/>
                  </a:lnTo>
                  <a:lnTo>
                    <a:pt x="189190" y="43706"/>
                  </a:lnTo>
                  <a:close/>
                </a:path>
                <a:path w="441960" h="658495">
                  <a:moveTo>
                    <a:pt x="252334" y="43706"/>
                  </a:moveTo>
                  <a:lnTo>
                    <a:pt x="189190" y="43706"/>
                  </a:lnTo>
                  <a:lnTo>
                    <a:pt x="196177" y="45124"/>
                  </a:lnTo>
                  <a:lnTo>
                    <a:pt x="201882" y="48986"/>
                  </a:lnTo>
                  <a:lnTo>
                    <a:pt x="205726" y="54708"/>
                  </a:lnTo>
                  <a:lnTo>
                    <a:pt x="207136" y="61702"/>
                  </a:lnTo>
                  <a:lnTo>
                    <a:pt x="207136" y="71616"/>
                  </a:lnTo>
                  <a:lnTo>
                    <a:pt x="199104" y="79648"/>
                  </a:lnTo>
                  <a:lnTo>
                    <a:pt x="242420" y="79648"/>
                  </a:lnTo>
                  <a:lnTo>
                    <a:pt x="234389" y="71616"/>
                  </a:lnTo>
                  <a:lnTo>
                    <a:pt x="234389" y="61702"/>
                  </a:lnTo>
                  <a:lnTo>
                    <a:pt x="235798" y="54708"/>
                  </a:lnTo>
                  <a:lnTo>
                    <a:pt x="239643" y="48986"/>
                  </a:lnTo>
                  <a:lnTo>
                    <a:pt x="245347" y="45124"/>
                  </a:lnTo>
                  <a:lnTo>
                    <a:pt x="252334" y="43706"/>
                  </a:lnTo>
                  <a:close/>
                </a:path>
                <a:path w="441960" h="658495">
                  <a:moveTo>
                    <a:pt x="312034" y="43706"/>
                  </a:moveTo>
                  <a:lnTo>
                    <a:pt x="252334" y="43706"/>
                  </a:lnTo>
                  <a:lnTo>
                    <a:pt x="259320" y="45124"/>
                  </a:lnTo>
                  <a:lnTo>
                    <a:pt x="265024" y="48986"/>
                  </a:lnTo>
                  <a:lnTo>
                    <a:pt x="268869" y="54708"/>
                  </a:lnTo>
                  <a:lnTo>
                    <a:pt x="270279" y="61702"/>
                  </a:lnTo>
                  <a:lnTo>
                    <a:pt x="270279" y="71616"/>
                  </a:lnTo>
                  <a:lnTo>
                    <a:pt x="262247" y="79648"/>
                  </a:lnTo>
                  <a:lnTo>
                    <a:pt x="312034" y="79648"/>
                  </a:lnTo>
                  <a:lnTo>
                    <a:pt x="314294" y="77439"/>
                  </a:lnTo>
                  <a:lnTo>
                    <a:pt x="314294" y="45966"/>
                  </a:lnTo>
                  <a:lnTo>
                    <a:pt x="312034" y="43706"/>
                  </a:lnTo>
                  <a:close/>
                </a:path>
                <a:path w="441960" h="658495">
                  <a:moveTo>
                    <a:pt x="291592" y="0"/>
                  </a:moveTo>
                  <a:lnTo>
                    <a:pt x="149934" y="0"/>
                  </a:lnTo>
                  <a:lnTo>
                    <a:pt x="144507" y="5424"/>
                  </a:lnTo>
                  <a:lnTo>
                    <a:pt x="144507" y="41445"/>
                  </a:lnTo>
                  <a:lnTo>
                    <a:pt x="142247" y="43706"/>
                  </a:lnTo>
                  <a:lnTo>
                    <a:pt x="299278" y="43706"/>
                  </a:lnTo>
                  <a:lnTo>
                    <a:pt x="297017" y="41445"/>
                  </a:lnTo>
                  <a:lnTo>
                    <a:pt x="297017" y="5424"/>
                  </a:lnTo>
                  <a:lnTo>
                    <a:pt x="2915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3906" y="7289362"/>
              <a:ext cx="6228333" cy="15706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0883" y="6705308"/>
              <a:ext cx="3694379" cy="13588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20883" y="6702846"/>
              <a:ext cx="3694429" cy="1361440"/>
            </a:xfrm>
            <a:custGeom>
              <a:avLst/>
              <a:gdLst/>
              <a:ahLst/>
              <a:cxnLst/>
              <a:rect l="l" t="t" r="r" b="b"/>
              <a:pathLst>
                <a:path w="3694429" h="1361440">
                  <a:moveTo>
                    <a:pt x="1124817" y="0"/>
                  </a:moveTo>
                  <a:lnTo>
                    <a:pt x="1080256" y="3448"/>
                  </a:lnTo>
                  <a:lnTo>
                    <a:pt x="1037002" y="13635"/>
                  </a:lnTo>
                  <a:lnTo>
                    <a:pt x="995817" y="30323"/>
                  </a:lnTo>
                  <a:lnTo>
                    <a:pt x="957469" y="53273"/>
                  </a:lnTo>
                  <a:lnTo>
                    <a:pt x="918094" y="84015"/>
                  </a:lnTo>
                  <a:lnTo>
                    <a:pt x="876132" y="121315"/>
                  </a:lnTo>
                  <a:lnTo>
                    <a:pt x="832910" y="162838"/>
                  </a:lnTo>
                  <a:lnTo>
                    <a:pt x="789752" y="206253"/>
                  </a:lnTo>
                  <a:lnTo>
                    <a:pt x="747984" y="249224"/>
                  </a:lnTo>
                  <a:lnTo>
                    <a:pt x="708932" y="289419"/>
                  </a:lnTo>
                  <a:lnTo>
                    <a:pt x="673922" y="324506"/>
                  </a:lnTo>
                  <a:lnTo>
                    <a:pt x="644278" y="352149"/>
                  </a:lnTo>
                  <a:lnTo>
                    <a:pt x="603007" y="380604"/>
                  </a:lnTo>
                  <a:lnTo>
                    <a:pt x="563851" y="395890"/>
                  </a:lnTo>
                  <a:lnTo>
                    <a:pt x="543154" y="399838"/>
                  </a:lnTo>
                  <a:lnTo>
                    <a:pt x="187324" y="475115"/>
                  </a:lnTo>
                  <a:lnTo>
                    <a:pt x="145351" y="488259"/>
                  </a:lnTo>
                  <a:lnTo>
                    <a:pt x="111860" y="514673"/>
                  </a:lnTo>
                  <a:lnTo>
                    <a:pt x="89682" y="551129"/>
                  </a:lnTo>
                  <a:lnTo>
                    <a:pt x="81646" y="594401"/>
                  </a:lnTo>
                  <a:lnTo>
                    <a:pt x="81357" y="741481"/>
                  </a:lnTo>
                  <a:lnTo>
                    <a:pt x="66012" y="741481"/>
                  </a:lnTo>
                  <a:lnTo>
                    <a:pt x="40329" y="746673"/>
                  </a:lnTo>
                  <a:lnTo>
                    <a:pt x="19345" y="760826"/>
                  </a:lnTo>
                  <a:lnTo>
                    <a:pt x="5191" y="781810"/>
                  </a:lnTo>
                  <a:lnTo>
                    <a:pt x="0" y="807494"/>
                  </a:lnTo>
                  <a:lnTo>
                    <a:pt x="0" y="1076755"/>
                  </a:lnTo>
                  <a:lnTo>
                    <a:pt x="5191" y="1102438"/>
                  </a:lnTo>
                  <a:lnTo>
                    <a:pt x="19345" y="1123422"/>
                  </a:lnTo>
                  <a:lnTo>
                    <a:pt x="40329" y="1137575"/>
                  </a:lnTo>
                  <a:lnTo>
                    <a:pt x="66012" y="1142767"/>
                  </a:lnTo>
                  <a:lnTo>
                    <a:pt x="224673" y="1142767"/>
                  </a:lnTo>
                  <a:lnTo>
                    <a:pt x="364516" y="1142767"/>
                  </a:lnTo>
                  <a:lnTo>
                    <a:pt x="361383" y="1125245"/>
                  </a:lnTo>
                  <a:lnTo>
                    <a:pt x="359117" y="1107394"/>
                  </a:lnTo>
                  <a:lnTo>
                    <a:pt x="357741" y="1089279"/>
                  </a:lnTo>
                  <a:lnTo>
                    <a:pt x="357277" y="1070965"/>
                  </a:lnTo>
                  <a:lnTo>
                    <a:pt x="360511" y="1022931"/>
                  </a:lnTo>
                  <a:lnTo>
                    <a:pt x="369929" y="976869"/>
                  </a:lnTo>
                  <a:lnTo>
                    <a:pt x="385110" y="933199"/>
                  </a:lnTo>
                  <a:lnTo>
                    <a:pt x="405631" y="892341"/>
                  </a:lnTo>
                  <a:lnTo>
                    <a:pt x="431070" y="854716"/>
                  </a:lnTo>
                  <a:lnTo>
                    <a:pt x="461005" y="820743"/>
                  </a:lnTo>
                  <a:lnTo>
                    <a:pt x="495013" y="790844"/>
                  </a:lnTo>
                  <a:lnTo>
                    <a:pt x="532672" y="765439"/>
                  </a:lnTo>
                  <a:lnTo>
                    <a:pt x="573559" y="744948"/>
                  </a:lnTo>
                  <a:lnTo>
                    <a:pt x="617253" y="729791"/>
                  </a:lnTo>
                  <a:lnTo>
                    <a:pt x="663331" y="720388"/>
                  </a:lnTo>
                  <a:lnTo>
                    <a:pt x="711370" y="717161"/>
                  </a:lnTo>
                  <a:lnTo>
                    <a:pt x="759410" y="720388"/>
                  </a:lnTo>
                  <a:lnTo>
                    <a:pt x="805487" y="729791"/>
                  </a:lnTo>
                  <a:lnTo>
                    <a:pt x="849181" y="744948"/>
                  </a:lnTo>
                  <a:lnTo>
                    <a:pt x="890069" y="765439"/>
                  </a:lnTo>
                  <a:lnTo>
                    <a:pt x="927728" y="790845"/>
                  </a:lnTo>
                  <a:lnTo>
                    <a:pt x="961736" y="820744"/>
                  </a:lnTo>
                  <a:lnTo>
                    <a:pt x="991671" y="854716"/>
                  </a:lnTo>
                  <a:lnTo>
                    <a:pt x="1017110" y="892341"/>
                  </a:lnTo>
                  <a:lnTo>
                    <a:pt x="1037631" y="933199"/>
                  </a:lnTo>
                  <a:lnTo>
                    <a:pt x="1052812" y="976869"/>
                  </a:lnTo>
                  <a:lnTo>
                    <a:pt x="1062230" y="1022931"/>
                  </a:lnTo>
                  <a:lnTo>
                    <a:pt x="1065463" y="1070965"/>
                  </a:lnTo>
                  <a:lnTo>
                    <a:pt x="1064999" y="1089278"/>
                  </a:lnTo>
                  <a:lnTo>
                    <a:pt x="1063623" y="1107390"/>
                  </a:lnTo>
                  <a:lnTo>
                    <a:pt x="1061357" y="1125241"/>
                  </a:lnTo>
                  <a:lnTo>
                    <a:pt x="1058225" y="1142767"/>
                  </a:lnTo>
                  <a:lnTo>
                    <a:pt x="2593593" y="1142767"/>
                  </a:lnTo>
                  <a:lnTo>
                    <a:pt x="2590461" y="1125245"/>
                  </a:lnTo>
                  <a:lnTo>
                    <a:pt x="2588195" y="1107394"/>
                  </a:lnTo>
                  <a:lnTo>
                    <a:pt x="2586819" y="1089279"/>
                  </a:lnTo>
                  <a:lnTo>
                    <a:pt x="2586355" y="1070965"/>
                  </a:lnTo>
                  <a:lnTo>
                    <a:pt x="2589583" y="1022931"/>
                  </a:lnTo>
                  <a:lnTo>
                    <a:pt x="2598985" y="976869"/>
                  </a:lnTo>
                  <a:lnTo>
                    <a:pt x="2614142" y="933199"/>
                  </a:lnTo>
                  <a:lnTo>
                    <a:pt x="2634634" y="892341"/>
                  </a:lnTo>
                  <a:lnTo>
                    <a:pt x="2660039" y="854716"/>
                  </a:lnTo>
                  <a:lnTo>
                    <a:pt x="2689938" y="820743"/>
                  </a:lnTo>
                  <a:lnTo>
                    <a:pt x="2723910" y="790844"/>
                  </a:lnTo>
                  <a:lnTo>
                    <a:pt x="2761535" y="765439"/>
                  </a:lnTo>
                  <a:lnTo>
                    <a:pt x="2802393" y="744948"/>
                  </a:lnTo>
                  <a:lnTo>
                    <a:pt x="2846063" y="729791"/>
                  </a:lnTo>
                  <a:lnTo>
                    <a:pt x="2892125" y="720388"/>
                  </a:lnTo>
                  <a:lnTo>
                    <a:pt x="2940158" y="717161"/>
                  </a:lnTo>
                  <a:lnTo>
                    <a:pt x="2988198" y="720388"/>
                  </a:lnTo>
                  <a:lnTo>
                    <a:pt x="3034275" y="729791"/>
                  </a:lnTo>
                  <a:lnTo>
                    <a:pt x="3077969" y="744948"/>
                  </a:lnTo>
                  <a:lnTo>
                    <a:pt x="3118857" y="765439"/>
                  </a:lnTo>
                  <a:lnTo>
                    <a:pt x="3156516" y="790845"/>
                  </a:lnTo>
                  <a:lnTo>
                    <a:pt x="3190524" y="820744"/>
                  </a:lnTo>
                  <a:lnTo>
                    <a:pt x="3220459" y="854716"/>
                  </a:lnTo>
                  <a:lnTo>
                    <a:pt x="3245898" y="892341"/>
                  </a:lnTo>
                  <a:lnTo>
                    <a:pt x="3266419" y="933199"/>
                  </a:lnTo>
                  <a:lnTo>
                    <a:pt x="3281600" y="976869"/>
                  </a:lnTo>
                  <a:lnTo>
                    <a:pt x="3291018" y="1022931"/>
                  </a:lnTo>
                  <a:lnTo>
                    <a:pt x="3294251" y="1070965"/>
                  </a:lnTo>
                  <a:lnTo>
                    <a:pt x="3293731" y="1090350"/>
                  </a:lnTo>
                  <a:lnTo>
                    <a:pt x="3292189" y="1109490"/>
                  </a:lnTo>
                  <a:lnTo>
                    <a:pt x="3289651" y="1128331"/>
                  </a:lnTo>
                  <a:lnTo>
                    <a:pt x="3286144" y="1146821"/>
                  </a:lnTo>
                  <a:lnTo>
                    <a:pt x="3469995" y="1146821"/>
                  </a:lnTo>
                  <a:lnTo>
                    <a:pt x="3580305" y="1146821"/>
                  </a:lnTo>
                  <a:lnTo>
                    <a:pt x="3628657" y="1146821"/>
                  </a:lnTo>
                  <a:lnTo>
                    <a:pt x="3654298" y="1141630"/>
                  </a:lnTo>
                  <a:lnTo>
                    <a:pt x="3675182" y="1127476"/>
                  </a:lnTo>
                  <a:lnTo>
                    <a:pt x="3689234" y="1106492"/>
                  </a:lnTo>
                  <a:lnTo>
                    <a:pt x="3694379" y="1080808"/>
                  </a:lnTo>
                  <a:lnTo>
                    <a:pt x="3694379" y="811547"/>
                  </a:lnTo>
                  <a:lnTo>
                    <a:pt x="3689241" y="785860"/>
                  </a:lnTo>
                  <a:lnTo>
                    <a:pt x="3675186" y="764876"/>
                  </a:lnTo>
                  <a:lnTo>
                    <a:pt x="3654297" y="750725"/>
                  </a:lnTo>
                  <a:lnTo>
                    <a:pt x="3628657" y="745535"/>
                  </a:lnTo>
                  <a:lnTo>
                    <a:pt x="3612732" y="745535"/>
                  </a:lnTo>
                  <a:lnTo>
                    <a:pt x="3612732" y="664756"/>
                  </a:lnTo>
                  <a:lnTo>
                    <a:pt x="3595961" y="617599"/>
                  </a:lnTo>
                  <a:lnTo>
                    <a:pt x="3553089" y="591795"/>
                  </a:lnTo>
                  <a:lnTo>
                    <a:pt x="3482657" y="577694"/>
                  </a:lnTo>
                  <a:lnTo>
                    <a:pt x="3438637" y="568967"/>
                  </a:lnTo>
                  <a:lnTo>
                    <a:pt x="3389881" y="559343"/>
                  </a:lnTo>
                  <a:lnTo>
                    <a:pt x="3337239" y="548984"/>
                  </a:lnTo>
                  <a:lnTo>
                    <a:pt x="3281562" y="538054"/>
                  </a:lnTo>
                  <a:lnTo>
                    <a:pt x="3223701" y="526718"/>
                  </a:lnTo>
                  <a:lnTo>
                    <a:pt x="3164505" y="515139"/>
                  </a:lnTo>
                  <a:lnTo>
                    <a:pt x="3104826" y="503481"/>
                  </a:lnTo>
                  <a:lnTo>
                    <a:pt x="3045512" y="491909"/>
                  </a:lnTo>
                  <a:lnTo>
                    <a:pt x="2987416" y="480585"/>
                  </a:lnTo>
                  <a:lnTo>
                    <a:pt x="2931387" y="469674"/>
                  </a:lnTo>
                  <a:lnTo>
                    <a:pt x="2878275" y="459341"/>
                  </a:lnTo>
                  <a:lnTo>
                    <a:pt x="2828931" y="449748"/>
                  </a:lnTo>
                  <a:lnTo>
                    <a:pt x="2784205" y="441060"/>
                  </a:lnTo>
                  <a:lnTo>
                    <a:pt x="2744948" y="433440"/>
                  </a:lnTo>
                  <a:lnTo>
                    <a:pt x="2712010" y="427054"/>
                  </a:lnTo>
                  <a:lnTo>
                    <a:pt x="2686485" y="420178"/>
                  </a:lnTo>
                  <a:lnTo>
                    <a:pt x="2662439" y="409787"/>
                  </a:lnTo>
                  <a:lnTo>
                    <a:pt x="2640161" y="396014"/>
                  </a:lnTo>
                  <a:lnTo>
                    <a:pt x="2619941" y="378992"/>
                  </a:lnTo>
                  <a:lnTo>
                    <a:pt x="2590737" y="350531"/>
                  </a:lnTo>
                  <a:lnTo>
                    <a:pt x="2556046" y="316725"/>
                  </a:lnTo>
                  <a:lnTo>
                    <a:pt x="2517488" y="279150"/>
                  </a:lnTo>
                  <a:lnTo>
                    <a:pt x="2476684" y="239382"/>
                  </a:lnTo>
                  <a:lnTo>
                    <a:pt x="2435253" y="198998"/>
                  </a:lnTo>
                  <a:lnTo>
                    <a:pt x="2394816" y="159574"/>
                  </a:lnTo>
                  <a:lnTo>
                    <a:pt x="2356993" y="122687"/>
                  </a:lnTo>
                  <a:lnTo>
                    <a:pt x="2323404" y="89912"/>
                  </a:lnTo>
                  <a:lnTo>
                    <a:pt x="2295669" y="62827"/>
                  </a:lnTo>
                  <a:lnTo>
                    <a:pt x="2260844" y="35703"/>
                  </a:lnTo>
                  <a:lnTo>
                    <a:pt x="2219843" y="16029"/>
                  </a:lnTo>
                  <a:lnTo>
                    <a:pt x="2173398" y="4047"/>
                  </a:lnTo>
                  <a:lnTo>
                    <a:pt x="2122242" y="0"/>
                  </a:lnTo>
                  <a:lnTo>
                    <a:pt x="1490201" y="0"/>
                  </a:lnTo>
                  <a:lnTo>
                    <a:pt x="1124817" y="0"/>
                  </a:lnTo>
                  <a:close/>
                </a:path>
                <a:path w="3694429" h="1361440">
                  <a:moveTo>
                    <a:pt x="1214281" y="94965"/>
                  </a:moveTo>
                  <a:lnTo>
                    <a:pt x="1522338" y="94965"/>
                  </a:lnTo>
                  <a:lnTo>
                    <a:pt x="1534978" y="97428"/>
                  </a:lnTo>
                  <a:lnTo>
                    <a:pt x="1545400" y="104187"/>
                  </a:lnTo>
                  <a:lnTo>
                    <a:pt x="1552616" y="114297"/>
                  </a:lnTo>
                  <a:lnTo>
                    <a:pt x="1555635" y="126813"/>
                  </a:lnTo>
                  <a:lnTo>
                    <a:pt x="1567505" y="395785"/>
                  </a:lnTo>
                  <a:lnTo>
                    <a:pt x="1564900" y="411775"/>
                  </a:lnTo>
                  <a:lnTo>
                    <a:pt x="1556511" y="424949"/>
                  </a:lnTo>
                  <a:lnTo>
                    <a:pt x="1543702" y="433892"/>
                  </a:lnTo>
                  <a:lnTo>
                    <a:pt x="1527840" y="437187"/>
                  </a:lnTo>
                  <a:lnTo>
                    <a:pt x="1014506" y="437187"/>
                  </a:lnTo>
                  <a:lnTo>
                    <a:pt x="996980" y="432778"/>
                  </a:lnTo>
                  <a:lnTo>
                    <a:pt x="984239" y="421279"/>
                  </a:lnTo>
                  <a:lnTo>
                    <a:pt x="978091" y="405285"/>
                  </a:lnTo>
                  <a:lnTo>
                    <a:pt x="980342" y="387388"/>
                  </a:lnTo>
                  <a:lnTo>
                    <a:pt x="1088046" y="172848"/>
                  </a:lnTo>
                  <a:lnTo>
                    <a:pt x="1110372" y="140522"/>
                  </a:lnTo>
                  <a:lnTo>
                    <a:pt x="1140112" y="115989"/>
                  </a:lnTo>
                  <a:lnTo>
                    <a:pt x="1175377" y="100415"/>
                  </a:lnTo>
                  <a:lnTo>
                    <a:pt x="1214281" y="94965"/>
                  </a:lnTo>
                  <a:close/>
                </a:path>
                <a:path w="3694429" h="1361440">
                  <a:moveTo>
                    <a:pt x="1703583" y="94965"/>
                  </a:moveTo>
                  <a:lnTo>
                    <a:pt x="2142219" y="94965"/>
                  </a:lnTo>
                  <a:lnTo>
                    <a:pt x="2177736" y="98180"/>
                  </a:lnTo>
                  <a:lnTo>
                    <a:pt x="2236559" y="123068"/>
                  </a:lnTo>
                  <a:lnTo>
                    <a:pt x="2454909" y="387099"/>
                  </a:lnTo>
                  <a:lnTo>
                    <a:pt x="2458569" y="402113"/>
                  </a:lnTo>
                  <a:lnTo>
                    <a:pt x="2451214" y="418532"/>
                  </a:lnTo>
                  <a:lnTo>
                    <a:pt x="2436296" y="431757"/>
                  </a:lnTo>
                  <a:lnTo>
                    <a:pt x="2417270" y="437187"/>
                  </a:lnTo>
                  <a:lnTo>
                    <a:pt x="1743828" y="437187"/>
                  </a:lnTo>
                  <a:lnTo>
                    <a:pt x="1705751" y="414697"/>
                  </a:lnTo>
                  <a:lnTo>
                    <a:pt x="1672604" y="128840"/>
                  </a:lnTo>
                  <a:lnTo>
                    <a:pt x="1674143" y="116140"/>
                  </a:lnTo>
                  <a:lnTo>
                    <a:pt x="1680686" y="105318"/>
                  </a:lnTo>
                  <a:lnTo>
                    <a:pt x="1690933" y="97789"/>
                  </a:lnTo>
                  <a:lnTo>
                    <a:pt x="1703583" y="94965"/>
                  </a:lnTo>
                  <a:close/>
                </a:path>
                <a:path w="3694429" h="1361440">
                  <a:moveTo>
                    <a:pt x="711370" y="780857"/>
                  </a:moveTo>
                  <a:lnTo>
                    <a:pt x="664303" y="784653"/>
                  </a:lnTo>
                  <a:lnTo>
                    <a:pt x="619658" y="795643"/>
                  </a:lnTo>
                  <a:lnTo>
                    <a:pt x="578030" y="813230"/>
                  </a:lnTo>
                  <a:lnTo>
                    <a:pt x="540018" y="836819"/>
                  </a:lnTo>
                  <a:lnTo>
                    <a:pt x="506217" y="865812"/>
                  </a:lnTo>
                  <a:lnTo>
                    <a:pt x="477225" y="899613"/>
                  </a:lnTo>
                  <a:lnTo>
                    <a:pt x="453636" y="937625"/>
                  </a:lnTo>
                  <a:lnTo>
                    <a:pt x="436049" y="979252"/>
                  </a:lnTo>
                  <a:lnTo>
                    <a:pt x="425059" y="1023897"/>
                  </a:lnTo>
                  <a:lnTo>
                    <a:pt x="421263" y="1070965"/>
                  </a:lnTo>
                  <a:lnTo>
                    <a:pt x="425059" y="1118040"/>
                  </a:lnTo>
                  <a:lnTo>
                    <a:pt x="436049" y="1162707"/>
                  </a:lnTo>
                  <a:lnTo>
                    <a:pt x="453636" y="1204367"/>
                  </a:lnTo>
                  <a:lnTo>
                    <a:pt x="477225" y="1242418"/>
                  </a:lnTo>
                  <a:lnTo>
                    <a:pt x="506217" y="1276262"/>
                  </a:lnTo>
                  <a:lnTo>
                    <a:pt x="540018" y="1305297"/>
                  </a:lnTo>
                  <a:lnTo>
                    <a:pt x="578030" y="1328925"/>
                  </a:lnTo>
                  <a:lnTo>
                    <a:pt x="619658" y="1346545"/>
                  </a:lnTo>
                  <a:lnTo>
                    <a:pt x="664303" y="1357557"/>
                  </a:lnTo>
                  <a:lnTo>
                    <a:pt x="711370" y="1361361"/>
                  </a:lnTo>
                  <a:lnTo>
                    <a:pt x="758438" y="1357557"/>
                  </a:lnTo>
                  <a:lnTo>
                    <a:pt x="803083" y="1346545"/>
                  </a:lnTo>
                  <a:lnTo>
                    <a:pt x="844710" y="1328926"/>
                  </a:lnTo>
                  <a:lnTo>
                    <a:pt x="882722" y="1305298"/>
                  </a:lnTo>
                  <a:lnTo>
                    <a:pt x="916523" y="1276262"/>
                  </a:lnTo>
                  <a:lnTo>
                    <a:pt x="945516" y="1242418"/>
                  </a:lnTo>
                  <a:lnTo>
                    <a:pt x="969104" y="1204367"/>
                  </a:lnTo>
                  <a:lnTo>
                    <a:pt x="986692" y="1162707"/>
                  </a:lnTo>
                  <a:lnTo>
                    <a:pt x="997682" y="1118040"/>
                  </a:lnTo>
                  <a:lnTo>
                    <a:pt x="1001477" y="1070965"/>
                  </a:lnTo>
                  <a:lnTo>
                    <a:pt x="997682" y="1023897"/>
                  </a:lnTo>
                  <a:lnTo>
                    <a:pt x="986692" y="979252"/>
                  </a:lnTo>
                  <a:lnTo>
                    <a:pt x="969104" y="937625"/>
                  </a:lnTo>
                  <a:lnTo>
                    <a:pt x="945516" y="899612"/>
                  </a:lnTo>
                  <a:lnTo>
                    <a:pt x="916523" y="865812"/>
                  </a:lnTo>
                  <a:lnTo>
                    <a:pt x="882722" y="836819"/>
                  </a:lnTo>
                  <a:lnTo>
                    <a:pt x="844710" y="813230"/>
                  </a:lnTo>
                  <a:lnTo>
                    <a:pt x="803083" y="795643"/>
                  </a:lnTo>
                  <a:lnTo>
                    <a:pt x="758438" y="784653"/>
                  </a:lnTo>
                  <a:lnTo>
                    <a:pt x="711370" y="780857"/>
                  </a:lnTo>
                  <a:close/>
                </a:path>
                <a:path w="3694429" h="1361440">
                  <a:moveTo>
                    <a:pt x="2940158" y="780857"/>
                  </a:moveTo>
                  <a:lnTo>
                    <a:pt x="2893091" y="784653"/>
                  </a:lnTo>
                  <a:lnTo>
                    <a:pt x="2848446" y="795643"/>
                  </a:lnTo>
                  <a:lnTo>
                    <a:pt x="2806818" y="813230"/>
                  </a:lnTo>
                  <a:lnTo>
                    <a:pt x="2768806" y="836819"/>
                  </a:lnTo>
                  <a:lnTo>
                    <a:pt x="2735005" y="865812"/>
                  </a:lnTo>
                  <a:lnTo>
                    <a:pt x="2706012" y="899613"/>
                  </a:lnTo>
                  <a:lnTo>
                    <a:pt x="2682424" y="937625"/>
                  </a:lnTo>
                  <a:lnTo>
                    <a:pt x="2664837" y="979252"/>
                  </a:lnTo>
                  <a:lnTo>
                    <a:pt x="2653847" y="1023897"/>
                  </a:lnTo>
                  <a:lnTo>
                    <a:pt x="2650051" y="1070965"/>
                  </a:lnTo>
                  <a:lnTo>
                    <a:pt x="2653847" y="1118040"/>
                  </a:lnTo>
                  <a:lnTo>
                    <a:pt x="2664837" y="1162707"/>
                  </a:lnTo>
                  <a:lnTo>
                    <a:pt x="2682424" y="1204367"/>
                  </a:lnTo>
                  <a:lnTo>
                    <a:pt x="2706013" y="1242418"/>
                  </a:lnTo>
                  <a:lnTo>
                    <a:pt x="2735006" y="1276262"/>
                  </a:lnTo>
                  <a:lnTo>
                    <a:pt x="2768807" y="1305297"/>
                  </a:lnTo>
                  <a:lnTo>
                    <a:pt x="2806819" y="1328925"/>
                  </a:lnTo>
                  <a:lnTo>
                    <a:pt x="2848446" y="1346545"/>
                  </a:lnTo>
                  <a:lnTo>
                    <a:pt x="2893091" y="1357557"/>
                  </a:lnTo>
                  <a:lnTo>
                    <a:pt x="2940158" y="1361361"/>
                  </a:lnTo>
                  <a:lnTo>
                    <a:pt x="2987233" y="1357557"/>
                  </a:lnTo>
                  <a:lnTo>
                    <a:pt x="3031901" y="1346545"/>
                  </a:lnTo>
                  <a:lnTo>
                    <a:pt x="3073560" y="1328926"/>
                  </a:lnTo>
                  <a:lnTo>
                    <a:pt x="3111612" y="1305298"/>
                  </a:lnTo>
                  <a:lnTo>
                    <a:pt x="3145455" y="1276262"/>
                  </a:lnTo>
                  <a:lnTo>
                    <a:pt x="3174491" y="1242418"/>
                  </a:lnTo>
                  <a:lnTo>
                    <a:pt x="3198119" y="1204367"/>
                  </a:lnTo>
                  <a:lnTo>
                    <a:pt x="3215739" y="1162707"/>
                  </a:lnTo>
                  <a:lnTo>
                    <a:pt x="3226751" y="1118040"/>
                  </a:lnTo>
                  <a:lnTo>
                    <a:pt x="3230556" y="1070965"/>
                  </a:lnTo>
                  <a:lnTo>
                    <a:pt x="3226752" y="1023897"/>
                  </a:lnTo>
                  <a:lnTo>
                    <a:pt x="3215740" y="979252"/>
                  </a:lnTo>
                  <a:lnTo>
                    <a:pt x="3198120" y="937625"/>
                  </a:lnTo>
                  <a:lnTo>
                    <a:pt x="3174492" y="899612"/>
                  </a:lnTo>
                  <a:lnTo>
                    <a:pt x="3145456" y="865812"/>
                  </a:lnTo>
                  <a:lnTo>
                    <a:pt x="3111613" y="836819"/>
                  </a:lnTo>
                  <a:lnTo>
                    <a:pt x="3073561" y="813230"/>
                  </a:lnTo>
                  <a:lnTo>
                    <a:pt x="3031901" y="795643"/>
                  </a:lnTo>
                  <a:lnTo>
                    <a:pt x="2987234" y="784653"/>
                  </a:lnTo>
                  <a:lnTo>
                    <a:pt x="2940158" y="780857"/>
                  </a:lnTo>
                  <a:close/>
                </a:path>
                <a:path w="3694429" h="1361440">
                  <a:moveTo>
                    <a:pt x="711370" y="934596"/>
                  </a:moveTo>
                  <a:lnTo>
                    <a:pt x="754463" y="941551"/>
                  </a:lnTo>
                  <a:lnTo>
                    <a:pt x="791895" y="960916"/>
                  </a:lnTo>
                  <a:lnTo>
                    <a:pt x="821419" y="990439"/>
                  </a:lnTo>
                  <a:lnTo>
                    <a:pt x="840783" y="1027872"/>
                  </a:lnTo>
                  <a:lnTo>
                    <a:pt x="847738" y="1070965"/>
                  </a:lnTo>
                  <a:lnTo>
                    <a:pt x="840783" y="1114057"/>
                  </a:lnTo>
                  <a:lnTo>
                    <a:pt x="821419" y="1151489"/>
                  </a:lnTo>
                  <a:lnTo>
                    <a:pt x="791896" y="1181012"/>
                  </a:lnTo>
                  <a:lnTo>
                    <a:pt x="754463" y="1200377"/>
                  </a:lnTo>
                  <a:lnTo>
                    <a:pt x="711370" y="1207332"/>
                  </a:lnTo>
                  <a:lnTo>
                    <a:pt x="668278" y="1200378"/>
                  </a:lnTo>
                  <a:lnTo>
                    <a:pt x="630845" y="1181013"/>
                  </a:lnTo>
                  <a:lnTo>
                    <a:pt x="601322" y="1151490"/>
                  </a:lnTo>
                  <a:lnTo>
                    <a:pt x="581957" y="1114057"/>
                  </a:lnTo>
                  <a:lnTo>
                    <a:pt x="575003" y="1070965"/>
                  </a:lnTo>
                  <a:lnTo>
                    <a:pt x="581957" y="1027872"/>
                  </a:lnTo>
                  <a:lnTo>
                    <a:pt x="601321" y="990439"/>
                  </a:lnTo>
                  <a:lnTo>
                    <a:pt x="630845" y="960915"/>
                  </a:lnTo>
                  <a:lnTo>
                    <a:pt x="668278" y="941551"/>
                  </a:lnTo>
                  <a:lnTo>
                    <a:pt x="711370" y="934596"/>
                  </a:lnTo>
                  <a:close/>
                </a:path>
                <a:path w="3694429" h="1361440">
                  <a:moveTo>
                    <a:pt x="2940158" y="934596"/>
                  </a:moveTo>
                  <a:lnTo>
                    <a:pt x="2983250" y="941551"/>
                  </a:lnTo>
                  <a:lnTo>
                    <a:pt x="3020683" y="960916"/>
                  </a:lnTo>
                  <a:lnTo>
                    <a:pt x="3050206" y="990439"/>
                  </a:lnTo>
                  <a:lnTo>
                    <a:pt x="3069571" y="1027872"/>
                  </a:lnTo>
                  <a:lnTo>
                    <a:pt x="3076526" y="1070965"/>
                  </a:lnTo>
                  <a:lnTo>
                    <a:pt x="3069571" y="1114057"/>
                  </a:lnTo>
                  <a:lnTo>
                    <a:pt x="3050207" y="1151489"/>
                  </a:lnTo>
                  <a:lnTo>
                    <a:pt x="3020684" y="1181012"/>
                  </a:lnTo>
                  <a:lnTo>
                    <a:pt x="2983251" y="1200377"/>
                  </a:lnTo>
                  <a:lnTo>
                    <a:pt x="2940158" y="1207332"/>
                  </a:lnTo>
                  <a:lnTo>
                    <a:pt x="2897066" y="1200378"/>
                  </a:lnTo>
                  <a:lnTo>
                    <a:pt x="2859633" y="1181013"/>
                  </a:lnTo>
                  <a:lnTo>
                    <a:pt x="2830110" y="1151490"/>
                  </a:lnTo>
                  <a:lnTo>
                    <a:pt x="2810746" y="1114057"/>
                  </a:lnTo>
                  <a:lnTo>
                    <a:pt x="2803791" y="1070965"/>
                  </a:lnTo>
                  <a:lnTo>
                    <a:pt x="2810745" y="1027872"/>
                  </a:lnTo>
                  <a:lnTo>
                    <a:pt x="2830110" y="990439"/>
                  </a:lnTo>
                  <a:lnTo>
                    <a:pt x="2859633" y="960915"/>
                  </a:lnTo>
                  <a:lnTo>
                    <a:pt x="2897066" y="941551"/>
                  </a:lnTo>
                  <a:lnTo>
                    <a:pt x="2940158" y="934596"/>
                  </a:lnTo>
                  <a:close/>
                </a:path>
              </a:pathLst>
            </a:custGeom>
            <a:ln w="20941">
              <a:solidFill>
                <a:srgbClr val="0026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9748" y="6389912"/>
              <a:ext cx="3977004" cy="1745614"/>
            </a:xfrm>
            <a:custGeom>
              <a:avLst/>
              <a:gdLst/>
              <a:ahLst/>
              <a:cxnLst/>
              <a:rect l="l" t="t" r="r" b="b"/>
              <a:pathLst>
                <a:path w="3977004" h="1745615">
                  <a:moveTo>
                    <a:pt x="0" y="0"/>
                  </a:moveTo>
                  <a:lnTo>
                    <a:pt x="3976648" y="0"/>
                  </a:lnTo>
                  <a:lnTo>
                    <a:pt x="3976648" y="1745474"/>
                  </a:lnTo>
                  <a:lnTo>
                    <a:pt x="0" y="17454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4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09491" y="4473054"/>
              <a:ext cx="12281314" cy="36611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445073" y="7985714"/>
              <a:ext cx="431165" cy="81915"/>
            </a:xfrm>
            <a:custGeom>
              <a:avLst/>
              <a:gdLst/>
              <a:ahLst/>
              <a:cxnLst/>
              <a:rect l="l" t="t" r="r" b="b"/>
              <a:pathLst>
                <a:path w="431165" h="81915">
                  <a:moveTo>
                    <a:pt x="0" y="81501"/>
                  </a:moveTo>
                  <a:lnTo>
                    <a:pt x="213246" y="0"/>
                  </a:lnTo>
                  <a:lnTo>
                    <a:pt x="430710" y="67176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53229" y="6567303"/>
              <a:ext cx="8871585" cy="1577975"/>
            </a:xfrm>
            <a:custGeom>
              <a:avLst/>
              <a:gdLst/>
              <a:ahLst/>
              <a:cxnLst/>
              <a:rect l="l" t="t" r="r" b="b"/>
              <a:pathLst>
                <a:path w="8871585" h="1577975">
                  <a:moveTo>
                    <a:pt x="4934864" y="1547380"/>
                  </a:moveTo>
                  <a:lnTo>
                    <a:pt x="7264" y="374992"/>
                  </a:lnTo>
                  <a:lnTo>
                    <a:pt x="0" y="405561"/>
                  </a:lnTo>
                  <a:lnTo>
                    <a:pt x="4927587" y="1577936"/>
                  </a:lnTo>
                  <a:lnTo>
                    <a:pt x="4934864" y="1547380"/>
                  </a:lnTo>
                  <a:close/>
                </a:path>
                <a:path w="8871585" h="1577975">
                  <a:moveTo>
                    <a:pt x="8871026" y="29222"/>
                  </a:moveTo>
                  <a:lnTo>
                    <a:pt x="8859495" y="0"/>
                  </a:lnTo>
                  <a:lnTo>
                    <a:pt x="4934839" y="1547634"/>
                  </a:lnTo>
                  <a:lnTo>
                    <a:pt x="4946358" y="1576857"/>
                  </a:lnTo>
                  <a:lnTo>
                    <a:pt x="8871026" y="29222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42753" y="584140"/>
            <a:ext cx="1449324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200" dirty="0">
                <a:latin typeface="Trebuchet MS"/>
                <a:cs typeface="Trebuchet MS"/>
              </a:rPr>
              <a:t>Measurement </a:t>
            </a:r>
            <a:r>
              <a:rPr b="1" spc="-65" dirty="0">
                <a:latin typeface="Trebuchet MS"/>
                <a:cs typeface="Trebuchet MS"/>
              </a:rPr>
              <a:t>Models </a:t>
            </a:r>
            <a:r>
              <a:rPr b="1" spc="-375" dirty="0">
                <a:latin typeface="Trebuchet MS"/>
                <a:cs typeface="Trebuchet MS"/>
              </a:rPr>
              <a:t>for </a:t>
            </a:r>
            <a:r>
              <a:rPr b="1" spc="165" dirty="0">
                <a:latin typeface="Trebuchet MS"/>
                <a:cs typeface="Trebuchet MS"/>
              </a:rPr>
              <a:t>3D </a:t>
            </a:r>
            <a:r>
              <a:rPr b="1" spc="155" dirty="0">
                <a:latin typeface="Trebuchet MS"/>
                <a:cs typeface="Trebuchet MS"/>
              </a:rPr>
              <a:t>LIDAR</a:t>
            </a:r>
            <a:r>
              <a:rPr b="1" spc="595" dirty="0">
                <a:latin typeface="Trebuchet MS"/>
                <a:cs typeface="Trebuchet MS"/>
              </a:rPr>
              <a:t> </a:t>
            </a:r>
            <a:r>
              <a:rPr b="1" spc="-105" dirty="0">
                <a:latin typeface="Trebuchet MS"/>
                <a:cs typeface="Trebuchet MS"/>
              </a:rPr>
              <a:t>Sensors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390398" y="1983752"/>
            <a:ext cx="15866744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15" dirty="0">
                <a:solidFill>
                  <a:srgbClr val="002A5C"/>
                </a:solidFill>
                <a:latin typeface="Arial"/>
                <a:cs typeface="Arial"/>
              </a:rPr>
              <a:t>3D</a:t>
            </a:r>
            <a:r>
              <a:rPr sz="3300" spc="9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60" dirty="0">
                <a:solidFill>
                  <a:srgbClr val="002A5C"/>
                </a:solidFill>
                <a:latin typeface="Arial"/>
                <a:cs typeface="Arial"/>
              </a:rPr>
              <a:t>LIDAR</a:t>
            </a:r>
            <a:r>
              <a:rPr sz="3300" spc="10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125" dirty="0">
                <a:solidFill>
                  <a:srgbClr val="002A5C"/>
                </a:solidFill>
                <a:latin typeface="Arial"/>
                <a:cs typeface="Arial"/>
              </a:rPr>
              <a:t>sensors</a:t>
            </a:r>
            <a:r>
              <a:rPr sz="3300" spc="10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25" dirty="0">
                <a:solidFill>
                  <a:srgbClr val="002A5C"/>
                </a:solidFill>
                <a:latin typeface="Arial"/>
                <a:cs typeface="Arial"/>
              </a:rPr>
              <a:t>report</a:t>
            </a:r>
            <a:r>
              <a:rPr sz="3300" spc="10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i="1" spc="40" dirty="0">
                <a:solidFill>
                  <a:srgbClr val="002A5C"/>
                </a:solidFill>
                <a:latin typeface="Calibri"/>
                <a:cs typeface="Calibri"/>
              </a:rPr>
              <a:t>range</a:t>
            </a:r>
            <a:r>
              <a:rPr sz="3300" spc="40" dirty="0">
                <a:solidFill>
                  <a:srgbClr val="002A5C"/>
                </a:solidFill>
                <a:latin typeface="Arial"/>
                <a:cs typeface="Arial"/>
              </a:rPr>
              <a:t>,</a:t>
            </a:r>
            <a:r>
              <a:rPr sz="3300" spc="10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i="1" spc="110" dirty="0">
                <a:solidFill>
                  <a:srgbClr val="002A5C"/>
                </a:solidFill>
                <a:latin typeface="Calibri"/>
                <a:cs typeface="Calibri"/>
              </a:rPr>
              <a:t>azimuth</a:t>
            </a:r>
            <a:r>
              <a:rPr sz="3300" i="1" spc="270" dirty="0">
                <a:solidFill>
                  <a:srgbClr val="002A5C"/>
                </a:solidFill>
                <a:latin typeface="Calibri"/>
                <a:cs typeface="Calibri"/>
              </a:rPr>
              <a:t> </a:t>
            </a:r>
            <a:r>
              <a:rPr sz="3300" i="1" spc="65" dirty="0">
                <a:solidFill>
                  <a:srgbClr val="002A5C"/>
                </a:solidFill>
                <a:latin typeface="Calibri"/>
                <a:cs typeface="Calibri"/>
              </a:rPr>
              <a:t>angle</a:t>
            </a:r>
            <a:r>
              <a:rPr sz="3300" i="1" spc="270" dirty="0">
                <a:solidFill>
                  <a:srgbClr val="002A5C"/>
                </a:solidFill>
                <a:latin typeface="Calibri"/>
                <a:cs typeface="Calibri"/>
              </a:rPr>
              <a:t> </a:t>
            </a:r>
            <a:r>
              <a:rPr sz="3300" spc="-50" dirty="0">
                <a:solidFill>
                  <a:srgbClr val="002A5C"/>
                </a:solidFill>
                <a:latin typeface="Arial"/>
                <a:cs typeface="Arial"/>
              </a:rPr>
              <a:t>and</a:t>
            </a:r>
            <a:r>
              <a:rPr sz="3300" spc="10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i="1" spc="65" dirty="0">
                <a:solidFill>
                  <a:srgbClr val="002A5C"/>
                </a:solidFill>
                <a:latin typeface="Calibri"/>
                <a:cs typeface="Calibri"/>
              </a:rPr>
              <a:t>elevation</a:t>
            </a:r>
            <a:r>
              <a:rPr sz="3300" i="1" spc="270" dirty="0">
                <a:solidFill>
                  <a:srgbClr val="002A5C"/>
                </a:solidFill>
                <a:latin typeface="Calibri"/>
                <a:cs typeface="Calibri"/>
              </a:rPr>
              <a:t> </a:t>
            </a:r>
            <a:r>
              <a:rPr sz="3300" i="1" spc="65" dirty="0">
                <a:solidFill>
                  <a:srgbClr val="002A5C"/>
                </a:solidFill>
                <a:latin typeface="Calibri"/>
                <a:cs typeface="Calibri"/>
              </a:rPr>
              <a:t>angle</a:t>
            </a:r>
            <a:r>
              <a:rPr sz="3300" i="1" spc="270" dirty="0">
                <a:solidFill>
                  <a:srgbClr val="002A5C"/>
                </a:solidFill>
                <a:latin typeface="Calibri"/>
                <a:cs typeface="Calibri"/>
              </a:rPr>
              <a:t> </a:t>
            </a:r>
            <a:r>
              <a:rPr sz="3300" spc="35" dirty="0">
                <a:solidFill>
                  <a:srgbClr val="002A5C"/>
                </a:solidFill>
                <a:latin typeface="Arial"/>
                <a:cs typeface="Arial"/>
              </a:rPr>
              <a:t>(+</a:t>
            </a:r>
            <a:r>
              <a:rPr sz="3300" spc="10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10" dirty="0">
                <a:solidFill>
                  <a:srgbClr val="002A5C"/>
                </a:solidFill>
                <a:latin typeface="Arial"/>
                <a:cs typeface="Arial"/>
              </a:rPr>
              <a:t>return</a:t>
            </a:r>
            <a:r>
              <a:rPr sz="3300" spc="9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25" dirty="0">
                <a:solidFill>
                  <a:srgbClr val="002A5C"/>
                </a:solidFill>
                <a:latin typeface="Arial"/>
                <a:cs typeface="Arial"/>
              </a:rPr>
              <a:t>intensity)</a:t>
            </a:r>
            <a:endParaRPr sz="3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19535" y="4572904"/>
            <a:ext cx="12788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3300" i="1" spc="-5" dirty="0">
                <a:latin typeface="Times New Roman"/>
                <a:cs typeface="Times New Roman"/>
              </a:rPr>
              <a:t>r	</a:t>
            </a:r>
            <a:r>
              <a:rPr sz="3300" spc="-265" dirty="0">
                <a:latin typeface="Lucida Sans Unicode"/>
                <a:cs typeface="Lucida Sans Unicode"/>
              </a:rPr>
              <a:t>r</a:t>
            </a:r>
            <a:r>
              <a:rPr sz="3300" spc="-385" dirty="0">
                <a:latin typeface="Lucida Sans Unicode"/>
                <a:cs typeface="Lucida Sans Unicode"/>
              </a:rPr>
              <a:t>an</a:t>
            </a:r>
            <a:r>
              <a:rPr sz="3300" spc="-455" dirty="0">
                <a:latin typeface="Lucida Sans Unicode"/>
                <a:cs typeface="Lucida Sans Unicode"/>
              </a:rPr>
              <a:t>g</a:t>
            </a:r>
            <a:r>
              <a:rPr sz="3300" spc="-375" dirty="0">
                <a:latin typeface="Lucida Sans Unicode"/>
                <a:cs typeface="Lucida Sans Unicode"/>
              </a:rPr>
              <a:t>e</a:t>
            </a:r>
            <a:endParaRPr sz="3300">
              <a:latin typeface="Lucida Sans Unicode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281568" y="5635897"/>
            <a:ext cx="1025525" cy="1950085"/>
            <a:chOff x="7281568" y="5635897"/>
            <a:chExt cx="1025525" cy="1950085"/>
          </a:xfrm>
        </p:grpSpPr>
        <p:sp>
          <p:nvSpPr>
            <p:cNvPr id="18" name="object 18"/>
            <p:cNvSpPr/>
            <p:nvPr/>
          </p:nvSpPr>
          <p:spPr>
            <a:xfrm>
              <a:off x="7297443" y="6697579"/>
              <a:ext cx="946150" cy="872490"/>
            </a:xfrm>
            <a:custGeom>
              <a:avLst/>
              <a:gdLst/>
              <a:ahLst/>
              <a:cxnLst/>
              <a:rect l="l" t="t" r="r" b="b"/>
              <a:pathLst>
                <a:path w="946150" h="872490">
                  <a:moveTo>
                    <a:pt x="0" y="871950"/>
                  </a:moveTo>
                  <a:lnTo>
                    <a:pt x="49522" y="861232"/>
                  </a:lnTo>
                  <a:lnTo>
                    <a:pt x="98383" y="848534"/>
                  </a:lnTo>
                  <a:lnTo>
                    <a:pt x="146530" y="833889"/>
                  </a:lnTo>
                  <a:lnTo>
                    <a:pt x="193911" y="817333"/>
                  </a:lnTo>
                  <a:lnTo>
                    <a:pt x="240473" y="798899"/>
                  </a:lnTo>
                  <a:lnTo>
                    <a:pt x="286163" y="778623"/>
                  </a:lnTo>
                  <a:lnTo>
                    <a:pt x="330931" y="756537"/>
                  </a:lnTo>
                  <a:lnTo>
                    <a:pt x="374723" y="732677"/>
                  </a:lnTo>
                  <a:lnTo>
                    <a:pt x="417487" y="707076"/>
                  </a:lnTo>
                  <a:lnTo>
                    <a:pt x="459170" y="679769"/>
                  </a:lnTo>
                  <a:lnTo>
                    <a:pt x="499721" y="650791"/>
                  </a:lnTo>
                  <a:lnTo>
                    <a:pt x="539087" y="620175"/>
                  </a:lnTo>
                  <a:lnTo>
                    <a:pt x="577216" y="587955"/>
                  </a:lnTo>
                  <a:lnTo>
                    <a:pt x="614056" y="554167"/>
                  </a:lnTo>
                  <a:lnTo>
                    <a:pt x="649553" y="518844"/>
                  </a:lnTo>
                  <a:lnTo>
                    <a:pt x="683657" y="482021"/>
                  </a:lnTo>
                  <a:lnTo>
                    <a:pt x="716314" y="443731"/>
                  </a:lnTo>
                  <a:lnTo>
                    <a:pt x="747472" y="404009"/>
                  </a:lnTo>
                  <a:lnTo>
                    <a:pt x="777080" y="362890"/>
                  </a:lnTo>
                  <a:lnTo>
                    <a:pt x="803778" y="322441"/>
                  </a:lnTo>
                  <a:lnTo>
                    <a:pt x="828790" y="281028"/>
                  </a:lnTo>
                  <a:lnTo>
                    <a:pt x="852093" y="238707"/>
                  </a:lnTo>
                  <a:lnTo>
                    <a:pt x="873667" y="195529"/>
                  </a:lnTo>
                  <a:lnTo>
                    <a:pt x="893488" y="151549"/>
                  </a:lnTo>
                  <a:lnTo>
                    <a:pt x="911536" y="106821"/>
                  </a:lnTo>
                  <a:lnTo>
                    <a:pt x="927787" y="61398"/>
                  </a:lnTo>
                  <a:lnTo>
                    <a:pt x="942222" y="15335"/>
                  </a:lnTo>
                  <a:lnTo>
                    <a:pt x="945755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172329" y="6578197"/>
              <a:ext cx="135255" cy="150495"/>
            </a:xfrm>
            <a:custGeom>
              <a:avLst/>
              <a:gdLst/>
              <a:ahLst/>
              <a:cxnLst/>
              <a:rect l="l" t="t" r="r" b="b"/>
              <a:pathLst>
                <a:path w="135254" h="150495">
                  <a:moveTo>
                    <a:pt x="98377" y="0"/>
                  </a:moveTo>
                  <a:lnTo>
                    <a:pt x="0" y="119170"/>
                  </a:lnTo>
                  <a:lnTo>
                    <a:pt x="134686" y="150203"/>
                  </a:lnTo>
                  <a:lnTo>
                    <a:pt x="983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58011" y="5740412"/>
              <a:ext cx="127635" cy="828675"/>
            </a:xfrm>
            <a:custGeom>
              <a:avLst/>
              <a:gdLst/>
              <a:ahLst/>
              <a:cxnLst/>
              <a:rect l="l" t="t" r="r" b="b"/>
              <a:pathLst>
                <a:path w="127634" h="828675">
                  <a:moveTo>
                    <a:pt x="15804" y="828459"/>
                  </a:moveTo>
                  <a:lnTo>
                    <a:pt x="41473" y="782805"/>
                  </a:lnTo>
                  <a:lnTo>
                    <a:pt x="63973" y="735708"/>
                  </a:lnTo>
                  <a:lnTo>
                    <a:pt x="83214" y="687354"/>
                  </a:lnTo>
                  <a:lnTo>
                    <a:pt x="99102" y="637929"/>
                  </a:lnTo>
                  <a:lnTo>
                    <a:pt x="111547" y="587620"/>
                  </a:lnTo>
                  <a:lnTo>
                    <a:pt x="120455" y="536614"/>
                  </a:lnTo>
                  <a:lnTo>
                    <a:pt x="125735" y="485097"/>
                  </a:lnTo>
                  <a:lnTo>
                    <a:pt x="127294" y="433255"/>
                  </a:lnTo>
                  <a:lnTo>
                    <a:pt x="125042" y="381276"/>
                  </a:lnTo>
                  <a:lnTo>
                    <a:pt x="118885" y="329346"/>
                  </a:lnTo>
                  <a:lnTo>
                    <a:pt x="110606" y="284933"/>
                  </a:lnTo>
                  <a:lnTo>
                    <a:pt x="99668" y="239975"/>
                  </a:lnTo>
                  <a:lnTo>
                    <a:pt x="86161" y="194655"/>
                  </a:lnTo>
                  <a:lnTo>
                    <a:pt x="70173" y="149157"/>
                  </a:lnTo>
                  <a:lnTo>
                    <a:pt x="51791" y="103663"/>
                  </a:lnTo>
                  <a:lnTo>
                    <a:pt x="31106" y="58355"/>
                  </a:lnTo>
                  <a:lnTo>
                    <a:pt x="8204" y="13416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94095" y="5635897"/>
              <a:ext cx="131445" cy="154305"/>
            </a:xfrm>
            <a:custGeom>
              <a:avLst/>
              <a:gdLst/>
              <a:ahLst/>
              <a:cxnLst/>
              <a:rect l="l" t="t" r="r" b="b"/>
              <a:pathLst>
                <a:path w="131445" h="154304">
                  <a:moveTo>
                    <a:pt x="0" y="0"/>
                  </a:moveTo>
                  <a:lnTo>
                    <a:pt x="13153" y="153969"/>
                  </a:lnTo>
                  <a:lnTo>
                    <a:pt x="131067" y="81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532101" y="6971633"/>
            <a:ext cx="17494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spc="-65" dirty="0">
                <a:latin typeface="Arial"/>
                <a:cs typeface="Arial"/>
              </a:rPr>
              <a:t>α</a:t>
            </a:r>
            <a:r>
              <a:rPr sz="3300" i="1" spc="110" dirty="0">
                <a:latin typeface="Arial"/>
                <a:cs typeface="Arial"/>
              </a:rPr>
              <a:t> </a:t>
            </a:r>
            <a:r>
              <a:rPr sz="3300" spc="-350" dirty="0">
                <a:latin typeface="Lucida Sans Unicode"/>
                <a:cs typeface="Lucida Sans Unicode"/>
              </a:rPr>
              <a:t>azimuth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23723" y="5730132"/>
            <a:ext cx="18700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spc="5" dirty="0">
                <a:latin typeface="Arial"/>
                <a:cs typeface="Arial"/>
              </a:rPr>
              <a:t>ϵ</a:t>
            </a:r>
            <a:r>
              <a:rPr sz="3300" i="1" spc="95" dirty="0">
                <a:latin typeface="Arial"/>
                <a:cs typeface="Arial"/>
              </a:rPr>
              <a:t> </a:t>
            </a:r>
            <a:r>
              <a:rPr sz="3300" spc="-275" dirty="0">
                <a:latin typeface="Lucida Sans Unicode"/>
                <a:cs typeface="Lucida Sans Unicode"/>
              </a:rPr>
              <a:t>elevation</a:t>
            </a:r>
            <a:endParaRPr sz="3300">
              <a:latin typeface="Lucida Sans Unicode"/>
              <a:cs typeface="Lucida Sans Unicode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188711" y="4370837"/>
            <a:ext cx="10520680" cy="2239645"/>
            <a:chOff x="3188711" y="4370837"/>
            <a:chExt cx="10520680" cy="2239645"/>
          </a:xfrm>
        </p:grpSpPr>
        <p:sp>
          <p:nvSpPr>
            <p:cNvPr id="25" name="object 25"/>
            <p:cNvSpPr/>
            <p:nvPr/>
          </p:nvSpPr>
          <p:spPr>
            <a:xfrm>
              <a:off x="13383853" y="6327648"/>
              <a:ext cx="243840" cy="257175"/>
            </a:xfrm>
            <a:custGeom>
              <a:avLst/>
              <a:gdLst/>
              <a:ahLst/>
              <a:cxnLst/>
              <a:rect l="l" t="t" r="r" b="b"/>
              <a:pathLst>
                <a:path w="243840" h="257175">
                  <a:moveTo>
                    <a:pt x="0" y="256807"/>
                  </a:moveTo>
                  <a:lnTo>
                    <a:pt x="1615" y="0"/>
                  </a:lnTo>
                  <a:lnTo>
                    <a:pt x="243275" y="1561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04586" y="6581347"/>
              <a:ext cx="10389235" cy="0"/>
            </a:xfrm>
            <a:custGeom>
              <a:avLst/>
              <a:gdLst/>
              <a:ahLst/>
              <a:cxnLst/>
              <a:rect l="l" t="t" r="r" b="b"/>
              <a:pathLst>
                <a:path w="10389235">
                  <a:moveTo>
                    <a:pt x="10388759" y="0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624757" y="4442065"/>
              <a:ext cx="0" cy="2139315"/>
            </a:xfrm>
            <a:custGeom>
              <a:avLst/>
              <a:gdLst/>
              <a:ahLst/>
              <a:cxnLst/>
              <a:rect l="l" t="t" r="r" b="b"/>
              <a:pathLst>
                <a:path h="2139315">
                  <a:moveTo>
                    <a:pt x="0" y="2138805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543723" y="4370837"/>
              <a:ext cx="165377" cy="1653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23899" y="4495424"/>
              <a:ext cx="10202545" cy="2093595"/>
            </a:xfrm>
            <a:custGeom>
              <a:avLst/>
              <a:gdLst/>
              <a:ahLst/>
              <a:cxnLst/>
              <a:rect l="l" t="t" r="r" b="b"/>
              <a:pathLst>
                <a:path w="10202544" h="2093595">
                  <a:moveTo>
                    <a:pt x="0" y="2093524"/>
                  </a:moveTo>
                  <a:lnTo>
                    <a:pt x="10182012" y="4209"/>
                  </a:lnTo>
                  <a:lnTo>
                    <a:pt x="10202526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388231" y="4413473"/>
              <a:ext cx="190500" cy="172720"/>
            </a:xfrm>
            <a:custGeom>
              <a:avLst/>
              <a:gdLst/>
              <a:ahLst/>
              <a:cxnLst/>
              <a:rect l="l" t="t" r="r" b="b"/>
              <a:pathLst>
                <a:path w="190500" h="172720">
                  <a:moveTo>
                    <a:pt x="0" y="0"/>
                  </a:moveTo>
                  <a:lnTo>
                    <a:pt x="35360" y="172320"/>
                  </a:lnTo>
                  <a:lnTo>
                    <a:pt x="190004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3852458" y="4168163"/>
            <a:ext cx="15836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spc="-5" dirty="0">
                <a:latin typeface="Times New Roman"/>
                <a:cs typeface="Times New Roman"/>
              </a:rPr>
              <a:t>P </a:t>
            </a:r>
            <a:r>
              <a:rPr sz="3300" spc="-65" dirty="0">
                <a:latin typeface="Lucida Sans Unicode"/>
                <a:cs typeface="Lucida Sans Unicode"/>
              </a:rPr>
              <a:t>(</a:t>
            </a:r>
            <a:r>
              <a:rPr sz="3300" i="1" spc="-65" dirty="0">
                <a:latin typeface="Times New Roman"/>
                <a:cs typeface="Times New Roman"/>
              </a:rPr>
              <a:t>x</a:t>
            </a:r>
            <a:r>
              <a:rPr sz="3300" spc="-65" dirty="0">
                <a:latin typeface="Lucida Sans Unicode"/>
                <a:cs typeface="Lucida Sans Unicode"/>
              </a:rPr>
              <a:t>, </a:t>
            </a:r>
            <a:r>
              <a:rPr sz="3300" i="1" spc="-110" dirty="0">
                <a:latin typeface="Times New Roman"/>
                <a:cs typeface="Times New Roman"/>
              </a:rPr>
              <a:t>y</a:t>
            </a:r>
            <a:r>
              <a:rPr sz="3300" spc="-110" dirty="0">
                <a:latin typeface="Lucida Sans Unicode"/>
                <a:cs typeface="Lucida Sans Unicode"/>
              </a:rPr>
              <a:t>,</a:t>
            </a:r>
            <a:r>
              <a:rPr sz="3300" spc="-740" dirty="0">
                <a:latin typeface="Lucida Sans Unicode"/>
                <a:cs typeface="Lucida Sans Unicode"/>
              </a:rPr>
              <a:t> </a:t>
            </a:r>
            <a:r>
              <a:rPr sz="3300" i="1" spc="10" dirty="0">
                <a:latin typeface="Times New Roman"/>
                <a:cs typeface="Times New Roman"/>
              </a:rPr>
              <a:t>z</a:t>
            </a:r>
            <a:r>
              <a:rPr sz="3300" spc="10" dirty="0">
                <a:latin typeface="Lucida Sans Unicode"/>
                <a:cs typeface="Lucida Sans Unicode"/>
              </a:rPr>
              <a:t>)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06873" y="6152365"/>
            <a:ext cx="2349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spc="-5" dirty="0">
                <a:latin typeface="Times New Roman"/>
                <a:cs typeface="Times New Roman"/>
              </a:rPr>
              <a:t>S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548891" y="4735636"/>
            <a:ext cx="410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295" dirty="0">
                <a:latin typeface="Lucida Sans Unicode"/>
                <a:cs typeface="Lucida Sans Unicode"/>
              </a:rPr>
              <a:t>ℱ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568292" y="5235233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4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933800" y="5155833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i="1" spc="-5" dirty="0">
                <a:latin typeface="Times New Roman"/>
                <a:cs typeface="Times New Roman"/>
              </a:rPr>
              <a:t>s</a:t>
            </a:r>
            <a:endParaRPr sz="235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113668" y="4772904"/>
            <a:ext cx="1991360" cy="2310130"/>
            <a:chOff x="3113668" y="4772904"/>
            <a:chExt cx="1991360" cy="2310130"/>
          </a:xfrm>
        </p:grpSpPr>
        <p:sp>
          <p:nvSpPr>
            <p:cNvPr id="37" name="object 37"/>
            <p:cNvSpPr/>
            <p:nvPr/>
          </p:nvSpPr>
          <p:spPr>
            <a:xfrm>
              <a:off x="3201623" y="4927873"/>
              <a:ext cx="0" cy="1664335"/>
            </a:xfrm>
            <a:custGeom>
              <a:avLst/>
              <a:gdLst/>
              <a:ahLst/>
              <a:cxnLst/>
              <a:rect l="l" t="t" r="r" b="b"/>
              <a:pathLst>
                <a:path h="1664334">
                  <a:moveTo>
                    <a:pt x="0" y="0"/>
                  </a:moveTo>
                  <a:lnTo>
                    <a:pt x="0" y="1664036"/>
                  </a:lnTo>
                </a:path>
              </a:pathLst>
            </a:custGeom>
            <a:ln w="41883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13668" y="4772904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87733" y="5954328"/>
              <a:ext cx="1608455" cy="624205"/>
            </a:xfrm>
            <a:custGeom>
              <a:avLst/>
              <a:gdLst/>
              <a:ahLst/>
              <a:cxnLst/>
              <a:rect l="l" t="t" r="r" b="b"/>
              <a:pathLst>
                <a:path w="1608454" h="624204">
                  <a:moveTo>
                    <a:pt x="0" y="623690"/>
                  </a:moveTo>
                  <a:lnTo>
                    <a:pt x="1588914" y="7571"/>
                  </a:lnTo>
                  <a:lnTo>
                    <a:pt x="1608439" y="0"/>
                  </a:lnTo>
                </a:path>
              </a:pathLst>
            </a:custGeom>
            <a:ln w="41883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744848" y="5879893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4" h="164464">
                  <a:moveTo>
                    <a:pt x="0" y="0"/>
                  </a:moveTo>
                  <a:lnTo>
                    <a:pt x="63598" y="164011"/>
                  </a:lnTo>
                  <a:lnTo>
                    <a:pt x="195810" y="18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87733" y="6574463"/>
              <a:ext cx="1766570" cy="427990"/>
            </a:xfrm>
            <a:custGeom>
              <a:avLst/>
              <a:gdLst/>
              <a:ahLst/>
              <a:cxnLst/>
              <a:rect l="l" t="t" r="r" b="b"/>
              <a:pathLst>
                <a:path w="1766570" h="427990">
                  <a:moveTo>
                    <a:pt x="0" y="0"/>
                  </a:moveTo>
                  <a:lnTo>
                    <a:pt x="1745929" y="423030"/>
                  </a:lnTo>
                  <a:lnTo>
                    <a:pt x="1766282" y="427962"/>
                  </a:lnTo>
                </a:path>
              </a:pathLst>
            </a:custGeom>
            <a:ln w="41883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912950" y="6912012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3" y="0"/>
                  </a:moveTo>
                  <a:lnTo>
                    <a:pt x="0" y="170963"/>
                  </a:lnTo>
                  <a:lnTo>
                    <a:pt x="191675" y="126905"/>
                  </a:lnTo>
                  <a:lnTo>
                    <a:pt x="41423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18935" y="6482185"/>
              <a:ext cx="165377" cy="1653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5098370" y="9031702"/>
            <a:ext cx="1005205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azimuth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angle, measured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counterclockwise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from the sensor’s x-axis.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The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azimuth and elevation angles are measured using encoders that tell the orientation of the mirror.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For </a:t>
            </a:r>
            <a:r>
              <a:rPr lang="en-US" altLang="ja-JP" sz="2400" dirty="0" err="1">
                <a:solidFill>
                  <a:srgbClr val="FF0000"/>
                </a:solidFill>
                <a:latin typeface="JNFVZN+HelveticaNeue"/>
              </a:rPr>
              <a:t>Velodyne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LIDARs,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elevation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angle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is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fixed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for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a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given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scan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line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2753" y="618903"/>
            <a:ext cx="13506450" cy="876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550" b="1" spc="-195" dirty="0">
                <a:latin typeface="Trebuchet MS"/>
                <a:cs typeface="Trebuchet MS"/>
              </a:rPr>
              <a:t>Measurement </a:t>
            </a:r>
            <a:r>
              <a:rPr sz="5550" b="1" spc="-165" dirty="0">
                <a:latin typeface="Trebuchet MS"/>
                <a:cs typeface="Trebuchet MS"/>
              </a:rPr>
              <a:t>models </a:t>
            </a:r>
            <a:r>
              <a:rPr sz="5550" b="1" spc="-355" dirty="0">
                <a:latin typeface="Trebuchet MS"/>
                <a:cs typeface="Trebuchet MS"/>
              </a:rPr>
              <a:t>for </a:t>
            </a:r>
            <a:r>
              <a:rPr sz="5550" b="1" spc="155" dirty="0">
                <a:latin typeface="Trebuchet MS"/>
                <a:cs typeface="Trebuchet MS"/>
              </a:rPr>
              <a:t>3D </a:t>
            </a:r>
            <a:r>
              <a:rPr sz="5550" b="1" spc="145" dirty="0">
                <a:latin typeface="Trebuchet MS"/>
                <a:cs typeface="Trebuchet MS"/>
              </a:rPr>
              <a:t>LIDAR</a:t>
            </a:r>
            <a:r>
              <a:rPr sz="5550" b="1" spc="665" dirty="0">
                <a:latin typeface="Trebuchet MS"/>
                <a:cs typeface="Trebuchet MS"/>
              </a:rPr>
              <a:t> </a:t>
            </a:r>
            <a:r>
              <a:rPr sz="5550" b="1" spc="-170" dirty="0">
                <a:latin typeface="Trebuchet MS"/>
                <a:cs typeface="Trebuchet MS"/>
              </a:rPr>
              <a:t>sensors</a:t>
            </a:r>
            <a:endParaRPr sz="555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28537" y="2050635"/>
            <a:ext cx="11270615" cy="3367404"/>
            <a:chOff x="2128537" y="2050635"/>
            <a:chExt cx="11270615" cy="3367404"/>
          </a:xfrm>
        </p:grpSpPr>
        <p:sp>
          <p:nvSpPr>
            <p:cNvPr id="4" name="object 4"/>
            <p:cNvSpPr/>
            <p:nvPr/>
          </p:nvSpPr>
          <p:spPr>
            <a:xfrm>
              <a:off x="4404677" y="3474229"/>
              <a:ext cx="377776" cy="1705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4677" y="3474229"/>
              <a:ext cx="377825" cy="170815"/>
            </a:xfrm>
            <a:custGeom>
              <a:avLst/>
              <a:gdLst/>
              <a:ahLst/>
              <a:cxnLst/>
              <a:rect l="l" t="t" r="r" b="b"/>
              <a:pathLst>
                <a:path w="377825" h="170814">
                  <a:moveTo>
                    <a:pt x="188828" y="0"/>
                  </a:moveTo>
                  <a:lnTo>
                    <a:pt x="117031" y="13997"/>
                  </a:lnTo>
                  <a:lnTo>
                    <a:pt x="53916" y="55944"/>
                  </a:lnTo>
                  <a:lnTo>
                    <a:pt x="16596" y="109594"/>
                  </a:lnTo>
                  <a:lnTo>
                    <a:pt x="0" y="170577"/>
                  </a:lnTo>
                  <a:lnTo>
                    <a:pt x="377776" y="170577"/>
                  </a:lnTo>
                  <a:lnTo>
                    <a:pt x="361180" y="109594"/>
                  </a:lnTo>
                  <a:lnTo>
                    <a:pt x="323859" y="55944"/>
                  </a:lnTo>
                  <a:lnTo>
                    <a:pt x="293907" y="31481"/>
                  </a:lnTo>
                  <a:lnTo>
                    <a:pt x="225292" y="3500"/>
                  </a:lnTo>
                  <a:lnTo>
                    <a:pt x="188828" y="0"/>
                  </a:lnTo>
                  <a:close/>
                </a:path>
              </a:pathLst>
            </a:custGeom>
            <a:ln w="20941">
              <a:solidFill>
                <a:srgbClr val="002A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72303" y="3760803"/>
              <a:ext cx="316230" cy="471805"/>
            </a:xfrm>
            <a:custGeom>
              <a:avLst/>
              <a:gdLst/>
              <a:ahLst/>
              <a:cxnLst/>
              <a:rect l="l" t="t" r="r" b="b"/>
              <a:pathLst>
                <a:path w="316229" h="471804">
                  <a:moveTo>
                    <a:pt x="138680" y="298319"/>
                  </a:moveTo>
                  <a:lnTo>
                    <a:pt x="78956" y="298319"/>
                  </a:lnTo>
                  <a:lnTo>
                    <a:pt x="78956" y="431247"/>
                  </a:lnTo>
                  <a:lnTo>
                    <a:pt x="78004" y="433982"/>
                  </a:lnTo>
                  <a:lnTo>
                    <a:pt x="62014" y="455013"/>
                  </a:lnTo>
                  <a:lnTo>
                    <a:pt x="61062" y="457747"/>
                  </a:lnTo>
                  <a:lnTo>
                    <a:pt x="61062" y="468623"/>
                  </a:lnTo>
                  <a:lnTo>
                    <a:pt x="63741" y="471302"/>
                  </a:lnTo>
                  <a:lnTo>
                    <a:pt x="136001" y="471302"/>
                  </a:lnTo>
                  <a:lnTo>
                    <a:pt x="138680" y="468623"/>
                  </a:lnTo>
                  <a:lnTo>
                    <a:pt x="138680" y="298319"/>
                  </a:lnTo>
                  <a:close/>
                </a:path>
                <a:path w="316229" h="471804">
                  <a:moveTo>
                    <a:pt x="237211" y="298319"/>
                  </a:moveTo>
                  <a:lnTo>
                    <a:pt x="177488" y="298319"/>
                  </a:lnTo>
                  <a:lnTo>
                    <a:pt x="177488" y="468623"/>
                  </a:lnTo>
                  <a:lnTo>
                    <a:pt x="180167" y="471302"/>
                  </a:lnTo>
                  <a:lnTo>
                    <a:pt x="252427" y="471302"/>
                  </a:lnTo>
                  <a:lnTo>
                    <a:pt x="255069" y="468623"/>
                  </a:lnTo>
                  <a:lnTo>
                    <a:pt x="255069" y="457747"/>
                  </a:lnTo>
                  <a:lnTo>
                    <a:pt x="254154" y="455012"/>
                  </a:lnTo>
                  <a:lnTo>
                    <a:pt x="238126" y="433981"/>
                  </a:lnTo>
                  <a:lnTo>
                    <a:pt x="237211" y="431247"/>
                  </a:lnTo>
                  <a:lnTo>
                    <a:pt x="237211" y="298319"/>
                  </a:lnTo>
                  <a:close/>
                </a:path>
                <a:path w="316229" h="471804">
                  <a:moveTo>
                    <a:pt x="40738" y="298319"/>
                  </a:moveTo>
                  <a:lnTo>
                    <a:pt x="11686" y="298319"/>
                  </a:lnTo>
                  <a:lnTo>
                    <a:pt x="536" y="311870"/>
                  </a:lnTo>
                  <a:lnTo>
                    <a:pt x="0" y="314453"/>
                  </a:lnTo>
                  <a:lnTo>
                    <a:pt x="7796" y="342045"/>
                  </a:lnTo>
                  <a:lnTo>
                    <a:pt x="9036" y="342983"/>
                  </a:lnTo>
                  <a:lnTo>
                    <a:pt x="17056" y="342983"/>
                  </a:lnTo>
                  <a:lnTo>
                    <a:pt x="18461" y="341578"/>
                  </a:lnTo>
                  <a:lnTo>
                    <a:pt x="18461" y="318371"/>
                  </a:lnTo>
                  <a:lnTo>
                    <a:pt x="21943" y="314888"/>
                  </a:lnTo>
                  <a:lnTo>
                    <a:pt x="52300" y="314888"/>
                  </a:lnTo>
                  <a:lnTo>
                    <a:pt x="52423" y="314453"/>
                  </a:lnTo>
                  <a:lnTo>
                    <a:pt x="51886" y="311869"/>
                  </a:lnTo>
                  <a:lnTo>
                    <a:pt x="40738" y="298319"/>
                  </a:lnTo>
                  <a:close/>
                </a:path>
                <a:path w="316229" h="471804">
                  <a:moveTo>
                    <a:pt x="52300" y="314888"/>
                  </a:moveTo>
                  <a:lnTo>
                    <a:pt x="30516" y="314888"/>
                  </a:lnTo>
                  <a:lnTo>
                    <a:pt x="33962" y="318371"/>
                  </a:lnTo>
                  <a:lnTo>
                    <a:pt x="33962" y="341578"/>
                  </a:lnTo>
                  <a:lnTo>
                    <a:pt x="35368" y="342983"/>
                  </a:lnTo>
                  <a:lnTo>
                    <a:pt x="43386" y="342983"/>
                  </a:lnTo>
                  <a:lnTo>
                    <a:pt x="44628" y="342044"/>
                  </a:lnTo>
                  <a:lnTo>
                    <a:pt x="52300" y="314888"/>
                  </a:lnTo>
                  <a:close/>
                </a:path>
                <a:path w="316229" h="471804">
                  <a:moveTo>
                    <a:pt x="304482" y="298319"/>
                  </a:moveTo>
                  <a:lnTo>
                    <a:pt x="275431" y="298319"/>
                  </a:lnTo>
                  <a:lnTo>
                    <a:pt x="264282" y="311870"/>
                  </a:lnTo>
                  <a:lnTo>
                    <a:pt x="263745" y="314453"/>
                  </a:lnTo>
                  <a:lnTo>
                    <a:pt x="271541" y="342045"/>
                  </a:lnTo>
                  <a:lnTo>
                    <a:pt x="272782" y="342983"/>
                  </a:lnTo>
                  <a:lnTo>
                    <a:pt x="280801" y="342983"/>
                  </a:lnTo>
                  <a:lnTo>
                    <a:pt x="282169" y="341578"/>
                  </a:lnTo>
                  <a:lnTo>
                    <a:pt x="282169" y="318371"/>
                  </a:lnTo>
                  <a:lnTo>
                    <a:pt x="285652" y="314888"/>
                  </a:lnTo>
                  <a:lnTo>
                    <a:pt x="316046" y="314888"/>
                  </a:lnTo>
                  <a:lnTo>
                    <a:pt x="316170" y="314453"/>
                  </a:lnTo>
                  <a:lnTo>
                    <a:pt x="315633" y="311869"/>
                  </a:lnTo>
                  <a:lnTo>
                    <a:pt x="304482" y="298319"/>
                  </a:lnTo>
                  <a:close/>
                </a:path>
                <a:path w="316229" h="471804">
                  <a:moveTo>
                    <a:pt x="316046" y="314888"/>
                  </a:moveTo>
                  <a:lnTo>
                    <a:pt x="294225" y="314888"/>
                  </a:lnTo>
                  <a:lnTo>
                    <a:pt x="297708" y="318371"/>
                  </a:lnTo>
                  <a:lnTo>
                    <a:pt x="297708" y="341578"/>
                  </a:lnTo>
                  <a:lnTo>
                    <a:pt x="299114" y="342983"/>
                  </a:lnTo>
                  <a:lnTo>
                    <a:pt x="307130" y="342983"/>
                  </a:lnTo>
                  <a:lnTo>
                    <a:pt x="308335" y="342044"/>
                  </a:lnTo>
                  <a:lnTo>
                    <a:pt x="316046" y="314888"/>
                  </a:lnTo>
                  <a:close/>
                </a:path>
                <a:path w="316229" h="471804">
                  <a:moveTo>
                    <a:pt x="47790" y="105821"/>
                  </a:moveTo>
                  <a:lnTo>
                    <a:pt x="4632" y="105821"/>
                  </a:lnTo>
                  <a:lnTo>
                    <a:pt x="1230" y="109225"/>
                  </a:lnTo>
                  <a:lnTo>
                    <a:pt x="1230" y="207936"/>
                  </a:lnTo>
                  <a:lnTo>
                    <a:pt x="3801" y="210968"/>
                  </a:lnTo>
                  <a:lnTo>
                    <a:pt x="7194" y="211718"/>
                  </a:lnTo>
                  <a:lnTo>
                    <a:pt x="7194" y="226814"/>
                  </a:lnTo>
                  <a:lnTo>
                    <a:pt x="3801" y="227563"/>
                  </a:lnTo>
                  <a:lnTo>
                    <a:pt x="1229" y="230597"/>
                  </a:lnTo>
                  <a:lnTo>
                    <a:pt x="1229" y="294953"/>
                  </a:lnTo>
                  <a:lnTo>
                    <a:pt x="4633" y="298319"/>
                  </a:lnTo>
                  <a:lnTo>
                    <a:pt x="47791" y="298319"/>
                  </a:lnTo>
                  <a:lnTo>
                    <a:pt x="51193" y="294953"/>
                  </a:lnTo>
                  <a:lnTo>
                    <a:pt x="51194" y="230597"/>
                  </a:lnTo>
                  <a:lnTo>
                    <a:pt x="48658" y="227563"/>
                  </a:lnTo>
                  <a:lnTo>
                    <a:pt x="45266" y="226814"/>
                  </a:lnTo>
                  <a:lnTo>
                    <a:pt x="45266" y="211718"/>
                  </a:lnTo>
                  <a:lnTo>
                    <a:pt x="48658" y="210968"/>
                  </a:lnTo>
                  <a:lnTo>
                    <a:pt x="51192" y="207936"/>
                  </a:lnTo>
                  <a:lnTo>
                    <a:pt x="51194" y="171141"/>
                  </a:lnTo>
                  <a:lnTo>
                    <a:pt x="314940" y="171141"/>
                  </a:lnTo>
                  <a:lnTo>
                    <a:pt x="314940" y="170074"/>
                  </a:lnTo>
                  <a:lnTo>
                    <a:pt x="118834" y="170074"/>
                  </a:lnTo>
                  <a:lnTo>
                    <a:pt x="118834" y="122023"/>
                  </a:lnTo>
                  <a:lnTo>
                    <a:pt x="51194" y="122023"/>
                  </a:lnTo>
                  <a:lnTo>
                    <a:pt x="51194" y="109225"/>
                  </a:lnTo>
                  <a:lnTo>
                    <a:pt x="47790" y="105821"/>
                  </a:lnTo>
                  <a:close/>
                </a:path>
                <a:path w="316229" h="471804">
                  <a:moveTo>
                    <a:pt x="255732" y="171141"/>
                  </a:moveTo>
                  <a:lnTo>
                    <a:pt x="60436" y="171141"/>
                  </a:lnTo>
                  <a:lnTo>
                    <a:pt x="60436" y="294351"/>
                  </a:lnTo>
                  <a:lnTo>
                    <a:pt x="64405" y="298319"/>
                  </a:lnTo>
                  <a:lnTo>
                    <a:pt x="251764" y="298319"/>
                  </a:lnTo>
                  <a:lnTo>
                    <a:pt x="255732" y="294351"/>
                  </a:lnTo>
                  <a:lnTo>
                    <a:pt x="255732" y="263855"/>
                  </a:lnTo>
                  <a:lnTo>
                    <a:pt x="141330" y="263855"/>
                  </a:lnTo>
                  <a:lnTo>
                    <a:pt x="118244" y="240732"/>
                  </a:lnTo>
                  <a:lnTo>
                    <a:pt x="126844" y="233664"/>
                  </a:lnTo>
                  <a:lnTo>
                    <a:pt x="136512" y="228493"/>
                  </a:lnTo>
                  <a:lnTo>
                    <a:pt x="147007" y="225317"/>
                  </a:lnTo>
                  <a:lnTo>
                    <a:pt x="158084" y="224237"/>
                  </a:lnTo>
                  <a:lnTo>
                    <a:pt x="255732" y="224237"/>
                  </a:lnTo>
                  <a:lnTo>
                    <a:pt x="255732" y="207593"/>
                  </a:lnTo>
                  <a:lnTo>
                    <a:pt x="122750" y="207593"/>
                  </a:lnTo>
                  <a:lnTo>
                    <a:pt x="118835" y="203715"/>
                  </a:lnTo>
                  <a:lnTo>
                    <a:pt x="118834" y="194093"/>
                  </a:lnTo>
                  <a:lnTo>
                    <a:pt x="122749" y="190178"/>
                  </a:lnTo>
                  <a:lnTo>
                    <a:pt x="255732" y="190178"/>
                  </a:lnTo>
                  <a:lnTo>
                    <a:pt x="255732" y="171141"/>
                  </a:lnTo>
                  <a:close/>
                </a:path>
                <a:path w="316229" h="471804">
                  <a:moveTo>
                    <a:pt x="314940" y="171141"/>
                  </a:moveTo>
                  <a:lnTo>
                    <a:pt x="264974" y="171141"/>
                  </a:lnTo>
                  <a:lnTo>
                    <a:pt x="264975" y="207936"/>
                  </a:lnTo>
                  <a:lnTo>
                    <a:pt x="267509" y="210968"/>
                  </a:lnTo>
                  <a:lnTo>
                    <a:pt x="270902" y="211718"/>
                  </a:lnTo>
                  <a:lnTo>
                    <a:pt x="270902" y="226814"/>
                  </a:lnTo>
                  <a:lnTo>
                    <a:pt x="267510" y="227563"/>
                  </a:lnTo>
                  <a:lnTo>
                    <a:pt x="264975" y="230597"/>
                  </a:lnTo>
                  <a:lnTo>
                    <a:pt x="264974" y="294953"/>
                  </a:lnTo>
                  <a:lnTo>
                    <a:pt x="268379" y="298319"/>
                  </a:lnTo>
                  <a:lnTo>
                    <a:pt x="311535" y="298319"/>
                  </a:lnTo>
                  <a:lnTo>
                    <a:pt x="314939" y="294953"/>
                  </a:lnTo>
                  <a:lnTo>
                    <a:pt x="314940" y="230597"/>
                  </a:lnTo>
                  <a:lnTo>
                    <a:pt x="312367" y="227563"/>
                  </a:lnTo>
                  <a:lnTo>
                    <a:pt x="308974" y="226814"/>
                  </a:lnTo>
                  <a:lnTo>
                    <a:pt x="308974" y="211718"/>
                  </a:lnTo>
                  <a:lnTo>
                    <a:pt x="312367" y="210968"/>
                  </a:lnTo>
                  <a:lnTo>
                    <a:pt x="314940" y="207936"/>
                  </a:lnTo>
                  <a:lnTo>
                    <a:pt x="314940" y="171141"/>
                  </a:lnTo>
                  <a:close/>
                </a:path>
                <a:path w="316229" h="471804">
                  <a:moveTo>
                    <a:pt x="164407" y="256896"/>
                  </a:moveTo>
                  <a:lnTo>
                    <a:pt x="151761" y="256896"/>
                  </a:lnTo>
                  <a:lnTo>
                    <a:pt x="145801" y="259385"/>
                  </a:lnTo>
                  <a:lnTo>
                    <a:pt x="141330" y="263855"/>
                  </a:lnTo>
                  <a:lnTo>
                    <a:pt x="174837" y="263855"/>
                  </a:lnTo>
                  <a:lnTo>
                    <a:pt x="170367" y="259385"/>
                  </a:lnTo>
                  <a:lnTo>
                    <a:pt x="164407" y="256896"/>
                  </a:lnTo>
                  <a:close/>
                </a:path>
                <a:path w="316229" h="471804">
                  <a:moveTo>
                    <a:pt x="255732" y="224237"/>
                  </a:moveTo>
                  <a:lnTo>
                    <a:pt x="158084" y="224237"/>
                  </a:lnTo>
                  <a:lnTo>
                    <a:pt x="169163" y="225317"/>
                  </a:lnTo>
                  <a:lnTo>
                    <a:pt x="179658" y="228493"/>
                  </a:lnTo>
                  <a:lnTo>
                    <a:pt x="189326" y="233665"/>
                  </a:lnTo>
                  <a:lnTo>
                    <a:pt x="197923" y="240732"/>
                  </a:lnTo>
                  <a:lnTo>
                    <a:pt x="174837" y="263855"/>
                  </a:lnTo>
                  <a:lnTo>
                    <a:pt x="255732" y="263855"/>
                  </a:lnTo>
                  <a:lnTo>
                    <a:pt x="255732" y="224237"/>
                  </a:lnTo>
                  <a:close/>
                </a:path>
                <a:path w="316229" h="471804">
                  <a:moveTo>
                    <a:pt x="153273" y="190178"/>
                  </a:moveTo>
                  <a:lnTo>
                    <a:pt x="132370" y="190178"/>
                  </a:lnTo>
                  <a:lnTo>
                    <a:pt x="136249" y="194093"/>
                  </a:lnTo>
                  <a:lnTo>
                    <a:pt x="136250" y="203715"/>
                  </a:lnTo>
                  <a:lnTo>
                    <a:pt x="132369" y="207593"/>
                  </a:lnTo>
                  <a:lnTo>
                    <a:pt x="153273" y="207593"/>
                  </a:lnTo>
                  <a:lnTo>
                    <a:pt x="149358" y="203715"/>
                  </a:lnTo>
                  <a:lnTo>
                    <a:pt x="149357" y="194093"/>
                  </a:lnTo>
                  <a:lnTo>
                    <a:pt x="153273" y="190178"/>
                  </a:lnTo>
                  <a:close/>
                </a:path>
                <a:path w="316229" h="471804">
                  <a:moveTo>
                    <a:pt x="183798" y="190178"/>
                  </a:moveTo>
                  <a:lnTo>
                    <a:pt x="162894" y="190178"/>
                  </a:lnTo>
                  <a:lnTo>
                    <a:pt x="166810" y="194093"/>
                  </a:lnTo>
                  <a:lnTo>
                    <a:pt x="166810" y="203715"/>
                  </a:lnTo>
                  <a:lnTo>
                    <a:pt x="162894" y="207593"/>
                  </a:lnTo>
                  <a:lnTo>
                    <a:pt x="183797" y="207593"/>
                  </a:lnTo>
                  <a:lnTo>
                    <a:pt x="179920" y="203715"/>
                  </a:lnTo>
                  <a:lnTo>
                    <a:pt x="179919" y="194093"/>
                  </a:lnTo>
                  <a:lnTo>
                    <a:pt x="183798" y="190178"/>
                  </a:lnTo>
                  <a:close/>
                </a:path>
                <a:path w="316229" h="471804">
                  <a:moveTo>
                    <a:pt x="255732" y="190178"/>
                  </a:moveTo>
                  <a:lnTo>
                    <a:pt x="193418" y="190178"/>
                  </a:lnTo>
                  <a:lnTo>
                    <a:pt x="197335" y="194093"/>
                  </a:lnTo>
                  <a:lnTo>
                    <a:pt x="197335" y="203715"/>
                  </a:lnTo>
                  <a:lnTo>
                    <a:pt x="193418" y="207593"/>
                  </a:lnTo>
                  <a:lnTo>
                    <a:pt x="255732" y="207593"/>
                  </a:lnTo>
                  <a:lnTo>
                    <a:pt x="255732" y="190178"/>
                  </a:lnTo>
                  <a:close/>
                </a:path>
                <a:path w="316229" h="471804">
                  <a:moveTo>
                    <a:pt x="255732" y="119445"/>
                  </a:moveTo>
                  <a:lnTo>
                    <a:pt x="197335" y="119445"/>
                  </a:lnTo>
                  <a:lnTo>
                    <a:pt x="197335" y="170074"/>
                  </a:lnTo>
                  <a:lnTo>
                    <a:pt x="314940" y="170074"/>
                  </a:lnTo>
                  <a:lnTo>
                    <a:pt x="314940" y="122023"/>
                  </a:lnTo>
                  <a:lnTo>
                    <a:pt x="255732" y="122023"/>
                  </a:lnTo>
                  <a:lnTo>
                    <a:pt x="255732" y="119445"/>
                  </a:lnTo>
                  <a:close/>
                </a:path>
                <a:path w="316229" h="471804">
                  <a:moveTo>
                    <a:pt x="251764" y="88332"/>
                  </a:moveTo>
                  <a:lnTo>
                    <a:pt x="64405" y="88332"/>
                  </a:lnTo>
                  <a:lnTo>
                    <a:pt x="60436" y="92300"/>
                  </a:lnTo>
                  <a:lnTo>
                    <a:pt x="60436" y="122023"/>
                  </a:lnTo>
                  <a:lnTo>
                    <a:pt x="118834" y="122023"/>
                  </a:lnTo>
                  <a:lnTo>
                    <a:pt x="118834" y="119445"/>
                  </a:lnTo>
                  <a:lnTo>
                    <a:pt x="255732" y="119445"/>
                  </a:lnTo>
                  <a:lnTo>
                    <a:pt x="255732" y="92300"/>
                  </a:lnTo>
                  <a:lnTo>
                    <a:pt x="251764" y="88332"/>
                  </a:lnTo>
                  <a:close/>
                </a:path>
                <a:path w="316229" h="471804">
                  <a:moveTo>
                    <a:pt x="311535" y="105821"/>
                  </a:moveTo>
                  <a:lnTo>
                    <a:pt x="268378" y="105821"/>
                  </a:lnTo>
                  <a:lnTo>
                    <a:pt x="264975" y="109225"/>
                  </a:lnTo>
                  <a:lnTo>
                    <a:pt x="264974" y="122023"/>
                  </a:lnTo>
                  <a:lnTo>
                    <a:pt x="314940" y="122023"/>
                  </a:lnTo>
                  <a:lnTo>
                    <a:pt x="314940" y="109225"/>
                  </a:lnTo>
                  <a:lnTo>
                    <a:pt x="311535" y="105821"/>
                  </a:lnTo>
                  <a:close/>
                </a:path>
                <a:path w="316229" h="471804">
                  <a:moveTo>
                    <a:pt x="214307" y="57034"/>
                  </a:moveTo>
                  <a:lnTo>
                    <a:pt x="101861" y="57034"/>
                  </a:lnTo>
                  <a:lnTo>
                    <a:pt x="103479" y="58653"/>
                  </a:lnTo>
                  <a:lnTo>
                    <a:pt x="103479" y="88332"/>
                  </a:lnTo>
                  <a:lnTo>
                    <a:pt x="212689" y="88332"/>
                  </a:lnTo>
                  <a:lnTo>
                    <a:pt x="212689" y="58653"/>
                  </a:lnTo>
                  <a:lnTo>
                    <a:pt x="214307" y="57034"/>
                  </a:lnTo>
                  <a:close/>
                </a:path>
                <a:path w="316229" h="471804">
                  <a:moveTo>
                    <a:pt x="128376" y="31297"/>
                  </a:moveTo>
                  <a:lnTo>
                    <a:pt x="92725" y="31297"/>
                  </a:lnTo>
                  <a:lnTo>
                    <a:pt x="91108" y="32916"/>
                  </a:lnTo>
                  <a:lnTo>
                    <a:pt x="91108" y="55453"/>
                  </a:lnTo>
                  <a:lnTo>
                    <a:pt x="92725" y="57034"/>
                  </a:lnTo>
                  <a:lnTo>
                    <a:pt x="128376" y="57034"/>
                  </a:lnTo>
                  <a:lnTo>
                    <a:pt x="122626" y="51283"/>
                  </a:lnTo>
                  <a:lnTo>
                    <a:pt x="122626" y="37085"/>
                  </a:lnTo>
                  <a:lnTo>
                    <a:pt x="128376" y="31297"/>
                  </a:lnTo>
                  <a:close/>
                </a:path>
                <a:path w="316229" h="471804">
                  <a:moveTo>
                    <a:pt x="173591" y="31297"/>
                  </a:moveTo>
                  <a:lnTo>
                    <a:pt x="142576" y="31297"/>
                  </a:lnTo>
                  <a:lnTo>
                    <a:pt x="148327" y="37085"/>
                  </a:lnTo>
                  <a:lnTo>
                    <a:pt x="148327" y="51283"/>
                  </a:lnTo>
                  <a:lnTo>
                    <a:pt x="142575" y="57034"/>
                  </a:lnTo>
                  <a:lnTo>
                    <a:pt x="173593" y="57034"/>
                  </a:lnTo>
                  <a:lnTo>
                    <a:pt x="167842" y="51283"/>
                  </a:lnTo>
                  <a:lnTo>
                    <a:pt x="167842" y="37085"/>
                  </a:lnTo>
                  <a:lnTo>
                    <a:pt x="173591" y="31297"/>
                  </a:lnTo>
                  <a:close/>
                </a:path>
                <a:path w="316229" h="471804">
                  <a:moveTo>
                    <a:pt x="223442" y="31297"/>
                  </a:moveTo>
                  <a:lnTo>
                    <a:pt x="187792" y="31297"/>
                  </a:lnTo>
                  <a:lnTo>
                    <a:pt x="193542" y="37085"/>
                  </a:lnTo>
                  <a:lnTo>
                    <a:pt x="193542" y="51283"/>
                  </a:lnTo>
                  <a:lnTo>
                    <a:pt x="187791" y="57034"/>
                  </a:lnTo>
                  <a:lnTo>
                    <a:pt x="223442" y="57034"/>
                  </a:lnTo>
                  <a:lnTo>
                    <a:pt x="225061" y="55453"/>
                  </a:lnTo>
                  <a:lnTo>
                    <a:pt x="225061" y="32916"/>
                  </a:lnTo>
                  <a:lnTo>
                    <a:pt x="223442" y="31297"/>
                  </a:lnTo>
                  <a:close/>
                </a:path>
                <a:path w="316229" h="471804">
                  <a:moveTo>
                    <a:pt x="208805" y="0"/>
                  </a:moveTo>
                  <a:lnTo>
                    <a:pt x="107365" y="0"/>
                  </a:lnTo>
                  <a:lnTo>
                    <a:pt x="103479" y="3884"/>
                  </a:lnTo>
                  <a:lnTo>
                    <a:pt x="103479" y="29678"/>
                  </a:lnTo>
                  <a:lnTo>
                    <a:pt x="101861" y="31297"/>
                  </a:lnTo>
                  <a:lnTo>
                    <a:pt x="214307" y="31297"/>
                  </a:lnTo>
                  <a:lnTo>
                    <a:pt x="212688" y="29678"/>
                  </a:lnTo>
                  <a:lnTo>
                    <a:pt x="212689" y="3884"/>
                  </a:lnTo>
                  <a:lnTo>
                    <a:pt x="2088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28537" y="3847343"/>
              <a:ext cx="5179426" cy="15706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95514" y="3648098"/>
              <a:ext cx="2645472" cy="9740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95514" y="3647345"/>
              <a:ext cx="2646045" cy="975360"/>
            </a:xfrm>
            <a:custGeom>
              <a:avLst/>
              <a:gdLst/>
              <a:ahLst/>
              <a:cxnLst/>
              <a:rect l="l" t="t" r="r" b="b"/>
              <a:pathLst>
                <a:path w="2646045" h="975360">
                  <a:moveTo>
                    <a:pt x="805459" y="0"/>
                  </a:moveTo>
                  <a:lnTo>
                    <a:pt x="742576" y="9764"/>
                  </a:lnTo>
                  <a:lnTo>
                    <a:pt x="685625" y="38147"/>
                  </a:lnTo>
                  <a:lnTo>
                    <a:pt x="648991" y="67387"/>
                  </a:lnTo>
                  <a:lnTo>
                    <a:pt x="609744" y="103599"/>
                  </a:lnTo>
                  <a:lnTo>
                    <a:pt x="569902" y="143233"/>
                  </a:lnTo>
                  <a:lnTo>
                    <a:pt x="531480" y="182737"/>
                  </a:lnTo>
                  <a:lnTo>
                    <a:pt x="496498" y="218560"/>
                  </a:lnTo>
                  <a:lnTo>
                    <a:pt x="466972" y="247152"/>
                  </a:lnTo>
                  <a:lnTo>
                    <a:pt x="431801" y="272543"/>
                  </a:lnTo>
                  <a:lnTo>
                    <a:pt x="388942" y="286316"/>
                  </a:lnTo>
                  <a:lnTo>
                    <a:pt x="134139" y="340221"/>
                  </a:lnTo>
                  <a:lnTo>
                    <a:pt x="80101" y="368547"/>
                  </a:lnTo>
                  <a:lnTo>
                    <a:pt x="58465" y="425639"/>
                  </a:lnTo>
                  <a:lnTo>
                    <a:pt x="58258" y="530960"/>
                  </a:lnTo>
                  <a:lnTo>
                    <a:pt x="47270" y="530960"/>
                  </a:lnTo>
                  <a:lnTo>
                    <a:pt x="28878" y="534678"/>
                  </a:lnTo>
                  <a:lnTo>
                    <a:pt x="13852" y="544813"/>
                  </a:lnTo>
                  <a:lnTo>
                    <a:pt x="3717" y="559839"/>
                  </a:lnTo>
                  <a:lnTo>
                    <a:pt x="0" y="578230"/>
                  </a:lnTo>
                  <a:lnTo>
                    <a:pt x="0" y="771043"/>
                  </a:lnTo>
                  <a:lnTo>
                    <a:pt x="3717" y="789434"/>
                  </a:lnTo>
                  <a:lnTo>
                    <a:pt x="13852" y="804460"/>
                  </a:lnTo>
                  <a:lnTo>
                    <a:pt x="28879" y="814595"/>
                  </a:lnTo>
                  <a:lnTo>
                    <a:pt x="47270" y="818313"/>
                  </a:lnTo>
                  <a:lnTo>
                    <a:pt x="160884" y="818313"/>
                  </a:lnTo>
                  <a:lnTo>
                    <a:pt x="261022" y="818313"/>
                  </a:lnTo>
                  <a:lnTo>
                    <a:pt x="258779" y="805766"/>
                  </a:lnTo>
                  <a:lnTo>
                    <a:pt x="257157" y="792983"/>
                  </a:lnTo>
                  <a:lnTo>
                    <a:pt x="256171" y="780011"/>
                  </a:lnTo>
                  <a:lnTo>
                    <a:pt x="255839" y="766896"/>
                  </a:lnTo>
                  <a:lnTo>
                    <a:pt x="259925" y="721334"/>
                  </a:lnTo>
                  <a:lnTo>
                    <a:pt x="271706" y="678460"/>
                  </a:lnTo>
                  <a:lnTo>
                    <a:pt x="290464" y="638987"/>
                  </a:lnTo>
                  <a:lnTo>
                    <a:pt x="315483" y="603630"/>
                  </a:lnTo>
                  <a:lnTo>
                    <a:pt x="346046" y="573102"/>
                  </a:lnTo>
                  <a:lnTo>
                    <a:pt x="381436" y="548116"/>
                  </a:lnTo>
                  <a:lnTo>
                    <a:pt x="420935" y="529385"/>
                  </a:lnTo>
                  <a:lnTo>
                    <a:pt x="463829" y="517623"/>
                  </a:lnTo>
                  <a:lnTo>
                    <a:pt x="509398" y="513545"/>
                  </a:lnTo>
                  <a:lnTo>
                    <a:pt x="554967" y="517624"/>
                  </a:lnTo>
                  <a:lnTo>
                    <a:pt x="597861" y="529385"/>
                  </a:lnTo>
                  <a:lnTo>
                    <a:pt x="637360" y="548116"/>
                  </a:lnTo>
                  <a:lnTo>
                    <a:pt x="672750" y="573102"/>
                  </a:lnTo>
                  <a:lnTo>
                    <a:pt x="703313" y="603631"/>
                  </a:lnTo>
                  <a:lnTo>
                    <a:pt x="728332" y="638988"/>
                  </a:lnTo>
                  <a:lnTo>
                    <a:pt x="747090" y="678460"/>
                  </a:lnTo>
                  <a:lnTo>
                    <a:pt x="758871" y="721334"/>
                  </a:lnTo>
                  <a:lnTo>
                    <a:pt x="762957" y="766896"/>
                  </a:lnTo>
                  <a:lnTo>
                    <a:pt x="762625" y="780010"/>
                  </a:lnTo>
                  <a:lnTo>
                    <a:pt x="761639" y="792980"/>
                  </a:lnTo>
                  <a:lnTo>
                    <a:pt x="760017" y="805763"/>
                  </a:lnTo>
                  <a:lnTo>
                    <a:pt x="757774" y="818313"/>
                  </a:lnTo>
                  <a:lnTo>
                    <a:pt x="1857220" y="818313"/>
                  </a:lnTo>
                  <a:lnTo>
                    <a:pt x="1854978" y="805766"/>
                  </a:lnTo>
                  <a:lnTo>
                    <a:pt x="1853355" y="792983"/>
                  </a:lnTo>
                  <a:lnTo>
                    <a:pt x="1852370" y="780011"/>
                  </a:lnTo>
                  <a:lnTo>
                    <a:pt x="1852037" y="766896"/>
                  </a:lnTo>
                  <a:lnTo>
                    <a:pt x="1856116" y="721334"/>
                  </a:lnTo>
                  <a:lnTo>
                    <a:pt x="1867878" y="678460"/>
                  </a:lnTo>
                  <a:lnTo>
                    <a:pt x="1886609" y="638987"/>
                  </a:lnTo>
                  <a:lnTo>
                    <a:pt x="1911595" y="603630"/>
                  </a:lnTo>
                  <a:lnTo>
                    <a:pt x="1942124" y="573102"/>
                  </a:lnTo>
                  <a:lnTo>
                    <a:pt x="1977481" y="548116"/>
                  </a:lnTo>
                  <a:lnTo>
                    <a:pt x="2016953" y="529385"/>
                  </a:lnTo>
                  <a:lnTo>
                    <a:pt x="2059827" y="517623"/>
                  </a:lnTo>
                  <a:lnTo>
                    <a:pt x="2105389" y="513545"/>
                  </a:lnTo>
                  <a:lnTo>
                    <a:pt x="2150958" y="517624"/>
                  </a:lnTo>
                  <a:lnTo>
                    <a:pt x="2193852" y="529385"/>
                  </a:lnTo>
                  <a:lnTo>
                    <a:pt x="2233352" y="548116"/>
                  </a:lnTo>
                  <a:lnTo>
                    <a:pt x="2268741" y="573102"/>
                  </a:lnTo>
                  <a:lnTo>
                    <a:pt x="2299304" y="603631"/>
                  </a:lnTo>
                  <a:lnTo>
                    <a:pt x="2324323" y="638988"/>
                  </a:lnTo>
                  <a:lnTo>
                    <a:pt x="2343082" y="678460"/>
                  </a:lnTo>
                  <a:lnTo>
                    <a:pt x="2354862" y="721334"/>
                  </a:lnTo>
                  <a:lnTo>
                    <a:pt x="2358949" y="766896"/>
                  </a:lnTo>
                  <a:lnTo>
                    <a:pt x="2358576" y="780778"/>
                  </a:lnTo>
                  <a:lnTo>
                    <a:pt x="2357471" y="794484"/>
                  </a:lnTo>
                  <a:lnTo>
                    <a:pt x="2355654" y="807975"/>
                  </a:lnTo>
                  <a:lnTo>
                    <a:pt x="2353143" y="821216"/>
                  </a:lnTo>
                  <a:lnTo>
                    <a:pt x="2484795" y="821216"/>
                  </a:lnTo>
                  <a:lnTo>
                    <a:pt x="2563785" y="821216"/>
                  </a:lnTo>
                  <a:lnTo>
                    <a:pt x="2598409" y="821216"/>
                  </a:lnTo>
                  <a:lnTo>
                    <a:pt x="2616771" y="817498"/>
                  </a:lnTo>
                  <a:lnTo>
                    <a:pt x="2631725" y="807363"/>
                  </a:lnTo>
                  <a:lnTo>
                    <a:pt x="2641788" y="792336"/>
                  </a:lnTo>
                  <a:lnTo>
                    <a:pt x="2645472" y="773945"/>
                  </a:lnTo>
                  <a:lnTo>
                    <a:pt x="2645472" y="581133"/>
                  </a:lnTo>
                  <a:lnTo>
                    <a:pt x="2641792" y="562739"/>
                  </a:lnTo>
                  <a:lnTo>
                    <a:pt x="2631728" y="547713"/>
                  </a:lnTo>
                  <a:lnTo>
                    <a:pt x="2616770" y="537579"/>
                  </a:lnTo>
                  <a:lnTo>
                    <a:pt x="2598409" y="533863"/>
                  </a:lnTo>
                  <a:lnTo>
                    <a:pt x="2587007" y="533863"/>
                  </a:lnTo>
                  <a:lnTo>
                    <a:pt x="2587007" y="476019"/>
                  </a:lnTo>
                  <a:lnTo>
                    <a:pt x="2561487" y="430489"/>
                  </a:lnTo>
                  <a:lnTo>
                    <a:pt x="2510442" y="416976"/>
                  </a:lnTo>
                  <a:lnTo>
                    <a:pt x="2467845" y="408516"/>
                  </a:lnTo>
                  <a:lnTo>
                    <a:pt x="2418240" y="398724"/>
                  </a:lnTo>
                  <a:lnTo>
                    <a:pt x="2363355" y="387937"/>
                  </a:lnTo>
                  <a:lnTo>
                    <a:pt x="2304924" y="376486"/>
                  </a:lnTo>
                  <a:lnTo>
                    <a:pt x="2244677" y="364706"/>
                  </a:lnTo>
                  <a:lnTo>
                    <a:pt x="2184346" y="352931"/>
                  </a:lnTo>
                  <a:lnTo>
                    <a:pt x="2125661" y="341494"/>
                  </a:lnTo>
                  <a:lnTo>
                    <a:pt x="2070355" y="330729"/>
                  </a:lnTo>
                  <a:lnTo>
                    <a:pt x="2020158" y="320970"/>
                  </a:lnTo>
                  <a:lnTo>
                    <a:pt x="1976801" y="312551"/>
                  </a:lnTo>
                  <a:lnTo>
                    <a:pt x="1942017" y="305805"/>
                  </a:lnTo>
                  <a:lnTo>
                    <a:pt x="1923738" y="300881"/>
                  </a:lnTo>
                  <a:lnTo>
                    <a:pt x="1906520" y="293441"/>
                  </a:lnTo>
                  <a:lnTo>
                    <a:pt x="1890567" y="283578"/>
                  </a:lnTo>
                  <a:lnTo>
                    <a:pt x="1876087" y="271389"/>
                  </a:lnTo>
                  <a:lnTo>
                    <a:pt x="1843173" y="239312"/>
                  </a:lnTo>
                  <a:lnTo>
                    <a:pt x="1802723" y="199894"/>
                  </a:lnTo>
                  <a:lnTo>
                    <a:pt x="1758654" y="156942"/>
                  </a:lnTo>
                  <a:lnTo>
                    <a:pt x="1714880" y="114268"/>
                  </a:lnTo>
                  <a:lnTo>
                    <a:pt x="1675318" y="75680"/>
                  </a:lnTo>
                  <a:lnTo>
                    <a:pt x="1643882" y="44989"/>
                  </a:lnTo>
                  <a:lnTo>
                    <a:pt x="1618946" y="25566"/>
                  </a:lnTo>
                  <a:lnTo>
                    <a:pt x="1589586" y="11478"/>
                  </a:lnTo>
                  <a:lnTo>
                    <a:pt x="1556327" y="2898"/>
                  </a:lnTo>
                  <a:lnTo>
                    <a:pt x="1519695" y="0"/>
                  </a:lnTo>
                  <a:lnTo>
                    <a:pt x="1067103" y="0"/>
                  </a:lnTo>
                  <a:lnTo>
                    <a:pt x="805459" y="0"/>
                  </a:lnTo>
                  <a:close/>
                </a:path>
                <a:path w="2646045" h="975360">
                  <a:moveTo>
                    <a:pt x="869522" y="68002"/>
                  </a:moveTo>
                  <a:lnTo>
                    <a:pt x="1090116" y="68002"/>
                  </a:lnTo>
                  <a:lnTo>
                    <a:pt x="1099167" y="69766"/>
                  </a:lnTo>
                  <a:lnTo>
                    <a:pt x="1106631" y="74606"/>
                  </a:lnTo>
                  <a:lnTo>
                    <a:pt x="1111798" y="81846"/>
                  </a:lnTo>
                  <a:lnTo>
                    <a:pt x="1113959" y="90808"/>
                  </a:lnTo>
                  <a:lnTo>
                    <a:pt x="1122460" y="283413"/>
                  </a:lnTo>
                  <a:lnTo>
                    <a:pt x="1120595" y="294864"/>
                  </a:lnTo>
                  <a:lnTo>
                    <a:pt x="1114587" y="304298"/>
                  </a:lnTo>
                  <a:lnTo>
                    <a:pt x="1105415" y="310701"/>
                  </a:lnTo>
                  <a:lnTo>
                    <a:pt x="1094056" y="313061"/>
                  </a:lnTo>
                  <a:lnTo>
                    <a:pt x="726468" y="313061"/>
                  </a:lnTo>
                  <a:lnTo>
                    <a:pt x="713917" y="309904"/>
                  </a:lnTo>
                  <a:lnTo>
                    <a:pt x="704794" y="301670"/>
                  </a:lnTo>
                  <a:lnTo>
                    <a:pt x="700391" y="290216"/>
                  </a:lnTo>
                  <a:lnTo>
                    <a:pt x="702003" y="277401"/>
                  </a:lnTo>
                  <a:lnTo>
                    <a:pt x="779128" y="123773"/>
                  </a:lnTo>
                  <a:lnTo>
                    <a:pt x="816411" y="83057"/>
                  </a:lnTo>
                  <a:lnTo>
                    <a:pt x="869522" y="68002"/>
                  </a:lnTo>
                  <a:close/>
                </a:path>
                <a:path w="2646045" h="975360">
                  <a:moveTo>
                    <a:pt x="1219903" y="68002"/>
                  </a:moveTo>
                  <a:lnTo>
                    <a:pt x="1534000" y="68002"/>
                  </a:lnTo>
                  <a:lnTo>
                    <a:pt x="1559433" y="70305"/>
                  </a:lnTo>
                  <a:lnTo>
                    <a:pt x="1601555" y="88126"/>
                  </a:lnTo>
                  <a:lnTo>
                    <a:pt x="1757911" y="277194"/>
                  </a:lnTo>
                  <a:lnTo>
                    <a:pt x="1760532" y="287945"/>
                  </a:lnTo>
                  <a:lnTo>
                    <a:pt x="1755265" y="299703"/>
                  </a:lnTo>
                  <a:lnTo>
                    <a:pt x="1744583" y="309172"/>
                  </a:lnTo>
                  <a:lnTo>
                    <a:pt x="1730959" y="313061"/>
                  </a:lnTo>
                  <a:lnTo>
                    <a:pt x="1248721" y="313061"/>
                  </a:lnTo>
                  <a:lnTo>
                    <a:pt x="1218244" y="286109"/>
                  </a:lnTo>
                  <a:lnTo>
                    <a:pt x="1197718" y="92259"/>
                  </a:lnTo>
                  <a:lnTo>
                    <a:pt x="1198820" y="83165"/>
                  </a:lnTo>
                  <a:lnTo>
                    <a:pt x="1203506" y="75416"/>
                  </a:lnTo>
                  <a:lnTo>
                    <a:pt x="1210844" y="70024"/>
                  </a:lnTo>
                  <a:lnTo>
                    <a:pt x="1219903" y="68002"/>
                  </a:lnTo>
                  <a:close/>
                </a:path>
                <a:path w="2646045" h="975360">
                  <a:moveTo>
                    <a:pt x="509398" y="559156"/>
                  </a:moveTo>
                  <a:lnTo>
                    <a:pt x="461756" y="564641"/>
                  </a:lnTo>
                  <a:lnTo>
                    <a:pt x="418026" y="580266"/>
                  </a:lnTo>
                  <a:lnTo>
                    <a:pt x="379454" y="604785"/>
                  </a:lnTo>
                  <a:lnTo>
                    <a:pt x="347286" y="636953"/>
                  </a:lnTo>
                  <a:lnTo>
                    <a:pt x="322767" y="675524"/>
                  </a:lnTo>
                  <a:lnTo>
                    <a:pt x="307143" y="719254"/>
                  </a:lnTo>
                  <a:lnTo>
                    <a:pt x="301658" y="766896"/>
                  </a:lnTo>
                  <a:lnTo>
                    <a:pt x="307143" y="814550"/>
                  </a:lnTo>
                  <a:lnTo>
                    <a:pt x="322768" y="858309"/>
                  </a:lnTo>
                  <a:lnTo>
                    <a:pt x="347286" y="896921"/>
                  </a:lnTo>
                  <a:lnTo>
                    <a:pt x="379454" y="929133"/>
                  </a:lnTo>
                  <a:lnTo>
                    <a:pt x="418026" y="953693"/>
                  </a:lnTo>
                  <a:lnTo>
                    <a:pt x="461755" y="969347"/>
                  </a:lnTo>
                  <a:lnTo>
                    <a:pt x="509398" y="974844"/>
                  </a:lnTo>
                  <a:lnTo>
                    <a:pt x="557041" y="969347"/>
                  </a:lnTo>
                  <a:lnTo>
                    <a:pt x="600770" y="953693"/>
                  </a:lnTo>
                  <a:lnTo>
                    <a:pt x="639342" y="929134"/>
                  </a:lnTo>
                  <a:lnTo>
                    <a:pt x="671510" y="896922"/>
                  </a:lnTo>
                  <a:lnTo>
                    <a:pt x="696029" y="858310"/>
                  </a:lnTo>
                  <a:lnTo>
                    <a:pt x="711653" y="814550"/>
                  </a:lnTo>
                  <a:lnTo>
                    <a:pt x="717138" y="766896"/>
                  </a:lnTo>
                  <a:lnTo>
                    <a:pt x="711653" y="719254"/>
                  </a:lnTo>
                  <a:lnTo>
                    <a:pt x="696028" y="675524"/>
                  </a:lnTo>
                  <a:lnTo>
                    <a:pt x="671510" y="636953"/>
                  </a:lnTo>
                  <a:lnTo>
                    <a:pt x="639342" y="604785"/>
                  </a:lnTo>
                  <a:lnTo>
                    <a:pt x="600770" y="580266"/>
                  </a:lnTo>
                  <a:lnTo>
                    <a:pt x="557041" y="564641"/>
                  </a:lnTo>
                  <a:lnTo>
                    <a:pt x="509398" y="559156"/>
                  </a:lnTo>
                  <a:close/>
                </a:path>
                <a:path w="2646045" h="975360">
                  <a:moveTo>
                    <a:pt x="2105389" y="559156"/>
                  </a:moveTo>
                  <a:lnTo>
                    <a:pt x="2057746" y="564641"/>
                  </a:lnTo>
                  <a:lnTo>
                    <a:pt x="2014017" y="580266"/>
                  </a:lnTo>
                  <a:lnTo>
                    <a:pt x="1975446" y="604785"/>
                  </a:lnTo>
                  <a:lnTo>
                    <a:pt x="1943278" y="636953"/>
                  </a:lnTo>
                  <a:lnTo>
                    <a:pt x="1918759" y="675524"/>
                  </a:lnTo>
                  <a:lnTo>
                    <a:pt x="1903135" y="719254"/>
                  </a:lnTo>
                  <a:lnTo>
                    <a:pt x="1897650" y="766896"/>
                  </a:lnTo>
                  <a:lnTo>
                    <a:pt x="1903135" y="814550"/>
                  </a:lnTo>
                  <a:lnTo>
                    <a:pt x="1918759" y="858309"/>
                  </a:lnTo>
                  <a:lnTo>
                    <a:pt x="1943278" y="896921"/>
                  </a:lnTo>
                  <a:lnTo>
                    <a:pt x="1975446" y="929133"/>
                  </a:lnTo>
                  <a:lnTo>
                    <a:pt x="2014017" y="953693"/>
                  </a:lnTo>
                  <a:lnTo>
                    <a:pt x="2057747" y="969347"/>
                  </a:lnTo>
                  <a:lnTo>
                    <a:pt x="2105389" y="974844"/>
                  </a:lnTo>
                  <a:lnTo>
                    <a:pt x="2153043" y="969347"/>
                  </a:lnTo>
                  <a:lnTo>
                    <a:pt x="2196802" y="953693"/>
                  </a:lnTo>
                  <a:lnTo>
                    <a:pt x="2235414" y="929134"/>
                  </a:lnTo>
                  <a:lnTo>
                    <a:pt x="2267626" y="896922"/>
                  </a:lnTo>
                  <a:lnTo>
                    <a:pt x="2292185" y="858310"/>
                  </a:lnTo>
                  <a:lnTo>
                    <a:pt x="2307840" y="814550"/>
                  </a:lnTo>
                  <a:lnTo>
                    <a:pt x="2313336" y="766896"/>
                  </a:lnTo>
                  <a:lnTo>
                    <a:pt x="2307840" y="719254"/>
                  </a:lnTo>
                  <a:lnTo>
                    <a:pt x="2292186" y="675524"/>
                  </a:lnTo>
                  <a:lnTo>
                    <a:pt x="2267626" y="636953"/>
                  </a:lnTo>
                  <a:lnTo>
                    <a:pt x="2235414" y="604785"/>
                  </a:lnTo>
                  <a:lnTo>
                    <a:pt x="2196802" y="580266"/>
                  </a:lnTo>
                  <a:lnTo>
                    <a:pt x="2153043" y="564641"/>
                  </a:lnTo>
                  <a:lnTo>
                    <a:pt x="2105389" y="559156"/>
                  </a:lnTo>
                  <a:close/>
                </a:path>
              </a:pathLst>
            </a:custGeom>
            <a:ln w="20941">
              <a:solidFill>
                <a:srgbClr val="0026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96791" y="4306121"/>
              <a:ext cx="216242" cy="2162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92782" y="4306121"/>
              <a:ext cx="216242" cy="2162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94451" y="3423259"/>
              <a:ext cx="2847975" cy="1250315"/>
            </a:xfrm>
            <a:custGeom>
              <a:avLst/>
              <a:gdLst/>
              <a:ahLst/>
              <a:cxnLst/>
              <a:rect l="l" t="t" r="r" b="b"/>
              <a:pathLst>
                <a:path w="2847975" h="1250314">
                  <a:moveTo>
                    <a:pt x="0" y="0"/>
                  </a:moveTo>
                  <a:lnTo>
                    <a:pt x="2847599" y="0"/>
                  </a:lnTo>
                  <a:lnTo>
                    <a:pt x="2847599" y="1249900"/>
                  </a:lnTo>
                  <a:lnTo>
                    <a:pt x="0" y="1249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4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04694" y="2050635"/>
              <a:ext cx="8794405" cy="2621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890360" y="3378674"/>
              <a:ext cx="174625" cy="184150"/>
            </a:xfrm>
            <a:custGeom>
              <a:avLst/>
              <a:gdLst/>
              <a:ahLst/>
              <a:cxnLst/>
              <a:rect l="l" t="t" r="r" b="b"/>
              <a:pathLst>
                <a:path w="174625" h="184150">
                  <a:moveTo>
                    <a:pt x="0" y="183894"/>
                  </a:moveTo>
                  <a:lnTo>
                    <a:pt x="1156" y="0"/>
                  </a:lnTo>
                  <a:lnTo>
                    <a:pt x="174205" y="111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069871" y="4565980"/>
              <a:ext cx="308610" cy="58419"/>
            </a:xfrm>
            <a:custGeom>
              <a:avLst/>
              <a:gdLst/>
              <a:ahLst/>
              <a:cxnLst/>
              <a:rect l="l" t="t" r="r" b="b"/>
              <a:pathLst>
                <a:path w="308609" h="58420">
                  <a:moveTo>
                    <a:pt x="0" y="58361"/>
                  </a:moveTo>
                  <a:lnTo>
                    <a:pt x="152701" y="0"/>
                  </a:lnTo>
                  <a:lnTo>
                    <a:pt x="308423" y="48103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222309" y="1827492"/>
            <a:ext cx="115570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i="1" spc="-10" dirty="0">
                <a:latin typeface="Times New Roman"/>
                <a:cs typeface="Times New Roman"/>
              </a:rPr>
              <a:t>P </a:t>
            </a:r>
            <a:r>
              <a:rPr sz="2400" spc="-50" dirty="0">
                <a:latin typeface="Lucida Sans Unicode"/>
                <a:cs typeface="Lucida Sans Unicode"/>
              </a:rPr>
              <a:t>(</a:t>
            </a:r>
            <a:r>
              <a:rPr sz="2400" i="1" spc="-50" dirty="0">
                <a:latin typeface="Times New Roman"/>
                <a:cs typeface="Times New Roman"/>
              </a:rPr>
              <a:t>x</a:t>
            </a:r>
            <a:r>
              <a:rPr sz="2400" spc="-50" dirty="0">
                <a:latin typeface="Lucida Sans Unicode"/>
                <a:cs typeface="Lucida Sans Unicode"/>
              </a:rPr>
              <a:t>, </a:t>
            </a:r>
            <a:r>
              <a:rPr sz="2400" i="1" spc="-85" dirty="0">
                <a:latin typeface="Times New Roman"/>
                <a:cs typeface="Times New Roman"/>
              </a:rPr>
              <a:t>y</a:t>
            </a:r>
            <a:r>
              <a:rPr sz="2400" spc="-85" dirty="0">
                <a:latin typeface="Lucida Sans Unicode"/>
                <a:cs typeface="Lucida Sans Unicode"/>
              </a:rPr>
              <a:t>,</a:t>
            </a:r>
            <a:r>
              <a:rPr sz="2400" spc="-560" dirty="0">
                <a:latin typeface="Lucida Sans Unicode"/>
                <a:cs typeface="Lucida Sans Unicode"/>
              </a:rPr>
              <a:t> </a:t>
            </a:r>
            <a:r>
              <a:rPr sz="2400" i="1" spc="5" dirty="0">
                <a:latin typeface="Times New Roman"/>
                <a:cs typeface="Times New Roman"/>
              </a:rPr>
              <a:t>z</a:t>
            </a:r>
            <a:r>
              <a:rPr sz="2400" spc="5" dirty="0">
                <a:latin typeface="Lucida Sans Unicode"/>
                <a:cs typeface="Lucida Sans Unicode"/>
              </a:rPr>
              <a:t>)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585306" y="2883323"/>
            <a:ext cx="7489190" cy="1802130"/>
            <a:chOff x="4585306" y="2883323"/>
            <a:chExt cx="7489190" cy="1802130"/>
          </a:xfrm>
        </p:grpSpPr>
        <p:sp>
          <p:nvSpPr>
            <p:cNvPr id="18" name="object 18"/>
            <p:cNvSpPr/>
            <p:nvPr/>
          </p:nvSpPr>
          <p:spPr>
            <a:xfrm>
              <a:off x="5712740" y="3829751"/>
              <a:ext cx="3528695" cy="840105"/>
            </a:xfrm>
            <a:custGeom>
              <a:avLst/>
              <a:gdLst/>
              <a:ahLst/>
              <a:cxnLst/>
              <a:rect l="l" t="t" r="r" b="b"/>
              <a:pathLst>
                <a:path w="3528695" h="840104">
                  <a:moveTo>
                    <a:pt x="0" y="0"/>
                  </a:moveTo>
                  <a:lnTo>
                    <a:pt x="3528552" y="839517"/>
                  </a:lnTo>
                </a:path>
              </a:pathLst>
            </a:custGeom>
            <a:ln w="31412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01181" y="3560341"/>
              <a:ext cx="7439659" cy="0"/>
            </a:xfrm>
            <a:custGeom>
              <a:avLst/>
              <a:gdLst/>
              <a:ahLst/>
              <a:cxnLst/>
              <a:rect l="l" t="t" r="r" b="b"/>
              <a:pathLst>
                <a:path w="7439659">
                  <a:moveTo>
                    <a:pt x="7439185" y="0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248005" y="3560738"/>
              <a:ext cx="2810510" cy="1108710"/>
            </a:xfrm>
            <a:custGeom>
              <a:avLst/>
              <a:gdLst/>
              <a:ahLst/>
              <a:cxnLst/>
              <a:rect l="l" t="t" r="r" b="b"/>
              <a:pathLst>
                <a:path w="2810509" h="1108710">
                  <a:moveTo>
                    <a:pt x="0" y="1108233"/>
                  </a:moveTo>
                  <a:lnTo>
                    <a:pt x="2810368" y="0"/>
                  </a:lnTo>
                </a:path>
              </a:pathLst>
            </a:custGeom>
            <a:ln w="31412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31995" y="3676811"/>
              <a:ext cx="666750" cy="591185"/>
            </a:xfrm>
            <a:custGeom>
              <a:avLst/>
              <a:gdLst/>
              <a:ahLst/>
              <a:cxnLst/>
              <a:rect l="l" t="t" r="r" b="b"/>
              <a:pathLst>
                <a:path w="666750" h="591185">
                  <a:moveTo>
                    <a:pt x="0" y="591148"/>
                  </a:moveTo>
                  <a:lnTo>
                    <a:pt x="48014" y="580386"/>
                  </a:lnTo>
                  <a:lnTo>
                    <a:pt x="95131" y="567030"/>
                  </a:lnTo>
                  <a:lnTo>
                    <a:pt x="141257" y="551139"/>
                  </a:lnTo>
                  <a:lnTo>
                    <a:pt x="186298" y="532775"/>
                  </a:lnTo>
                  <a:lnTo>
                    <a:pt x="230161" y="511999"/>
                  </a:lnTo>
                  <a:lnTo>
                    <a:pt x="272752" y="488873"/>
                  </a:lnTo>
                  <a:lnTo>
                    <a:pt x="313977" y="463459"/>
                  </a:lnTo>
                  <a:lnTo>
                    <a:pt x="353743" y="435816"/>
                  </a:lnTo>
                  <a:lnTo>
                    <a:pt x="391956" y="406008"/>
                  </a:lnTo>
                  <a:lnTo>
                    <a:pt x="428523" y="374095"/>
                  </a:lnTo>
                  <a:lnTo>
                    <a:pt x="463349" y="340138"/>
                  </a:lnTo>
                  <a:lnTo>
                    <a:pt x="496342" y="304199"/>
                  </a:lnTo>
                  <a:lnTo>
                    <a:pt x="527407" y="266339"/>
                  </a:lnTo>
                  <a:lnTo>
                    <a:pt x="556451" y="226619"/>
                  </a:lnTo>
                  <a:lnTo>
                    <a:pt x="582380" y="186691"/>
                  </a:lnTo>
                  <a:lnTo>
                    <a:pt x="606024" y="145491"/>
                  </a:lnTo>
                  <a:lnTo>
                    <a:pt x="627342" y="103119"/>
                  </a:lnTo>
                  <a:lnTo>
                    <a:pt x="646293" y="59673"/>
                  </a:lnTo>
                  <a:lnTo>
                    <a:pt x="662838" y="15253"/>
                  </a:lnTo>
                  <a:lnTo>
                    <a:pt x="666720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27869" y="3558086"/>
              <a:ext cx="133985" cy="151130"/>
            </a:xfrm>
            <a:custGeom>
              <a:avLst/>
              <a:gdLst/>
              <a:ahLst/>
              <a:cxnLst/>
              <a:rect l="l" t="t" r="r" b="b"/>
              <a:pathLst>
                <a:path w="133984" h="151129">
                  <a:moveTo>
                    <a:pt x="101060" y="0"/>
                  </a:moveTo>
                  <a:lnTo>
                    <a:pt x="0" y="116903"/>
                  </a:lnTo>
                  <a:lnTo>
                    <a:pt x="133946" y="150990"/>
                  </a:lnTo>
                  <a:lnTo>
                    <a:pt x="1010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16331" y="2989256"/>
              <a:ext cx="79375" cy="562610"/>
            </a:xfrm>
            <a:custGeom>
              <a:avLst/>
              <a:gdLst/>
              <a:ahLst/>
              <a:cxnLst/>
              <a:rect l="l" t="t" r="r" b="b"/>
              <a:pathLst>
                <a:path w="79375" h="562610">
                  <a:moveTo>
                    <a:pt x="0" y="562152"/>
                  </a:moveTo>
                  <a:lnTo>
                    <a:pt x="25567" y="515125"/>
                  </a:lnTo>
                  <a:lnTo>
                    <a:pt x="46448" y="466106"/>
                  </a:lnTo>
                  <a:lnTo>
                    <a:pt x="62448" y="415483"/>
                  </a:lnTo>
                  <a:lnTo>
                    <a:pt x="73378" y="363646"/>
                  </a:lnTo>
                  <a:lnTo>
                    <a:pt x="79043" y="310985"/>
                  </a:lnTo>
                  <a:lnTo>
                    <a:pt x="79252" y="257889"/>
                  </a:lnTo>
                  <a:lnTo>
                    <a:pt x="73814" y="204747"/>
                  </a:lnTo>
                  <a:lnTo>
                    <a:pt x="64378" y="157610"/>
                  </a:lnTo>
                  <a:lnTo>
                    <a:pt x="50854" y="109759"/>
                  </a:lnTo>
                  <a:lnTo>
                    <a:pt x="33444" y="61615"/>
                  </a:lnTo>
                  <a:lnTo>
                    <a:pt x="12353" y="13600"/>
                  </a:lnTo>
                  <a:lnTo>
                    <a:pt x="4452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59245" y="2883323"/>
              <a:ext cx="129539" cy="154305"/>
            </a:xfrm>
            <a:custGeom>
              <a:avLst/>
              <a:gdLst/>
              <a:ahLst/>
              <a:cxnLst/>
              <a:rect l="l" t="t" r="r" b="b"/>
              <a:pathLst>
                <a:path w="129540" h="154305">
                  <a:moveTo>
                    <a:pt x="0" y="0"/>
                  </a:moveTo>
                  <a:lnTo>
                    <a:pt x="9670" y="154226"/>
                  </a:lnTo>
                  <a:lnTo>
                    <a:pt x="129184" y="84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403336" y="2116512"/>
            <a:ext cx="93980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i="1" spc="-5" dirty="0">
                <a:latin typeface="Times New Roman"/>
                <a:cs typeface="Times New Roman"/>
              </a:rPr>
              <a:t>r</a:t>
            </a:r>
            <a:r>
              <a:rPr sz="2400" i="1" spc="310" dirty="0">
                <a:latin typeface="Times New Roman"/>
                <a:cs typeface="Times New Roman"/>
              </a:rPr>
              <a:t> </a:t>
            </a:r>
            <a:r>
              <a:rPr sz="2400" spc="-275" dirty="0">
                <a:latin typeface="Lucida Sans Unicode"/>
                <a:cs typeface="Lucida Sans Unicode"/>
              </a:rPr>
              <a:t>range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12402" y="3835028"/>
            <a:ext cx="127508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i="1" spc="-50" dirty="0">
                <a:latin typeface="Arial"/>
                <a:cs typeface="Arial"/>
              </a:rPr>
              <a:t>α</a:t>
            </a:r>
            <a:r>
              <a:rPr sz="2400" i="1" spc="60" dirty="0">
                <a:latin typeface="Arial"/>
                <a:cs typeface="Arial"/>
              </a:rPr>
              <a:t> </a:t>
            </a:r>
            <a:r>
              <a:rPr sz="2400" spc="-260" dirty="0">
                <a:latin typeface="Lucida Sans Unicode"/>
                <a:cs typeface="Lucida Sans Unicode"/>
              </a:rPr>
              <a:t>azimuth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406392" y="2946014"/>
            <a:ext cx="136271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i="1" dirty="0">
                <a:latin typeface="Arial"/>
                <a:cs typeface="Arial"/>
              </a:rPr>
              <a:t>ϵ</a:t>
            </a:r>
            <a:r>
              <a:rPr sz="2400" i="1" spc="55" dirty="0">
                <a:latin typeface="Arial"/>
                <a:cs typeface="Arial"/>
              </a:rPr>
              <a:t> </a:t>
            </a:r>
            <a:r>
              <a:rPr sz="2400" spc="-204" dirty="0">
                <a:latin typeface="Lucida Sans Unicode"/>
                <a:cs typeface="Lucida Sans Unicode"/>
              </a:rPr>
              <a:t>elevation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41109" y="3248306"/>
            <a:ext cx="17780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i="1" spc="-5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28045" y="2233863"/>
            <a:ext cx="30480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210" dirty="0">
                <a:latin typeface="Lucida Sans Unicode"/>
                <a:cs typeface="Lucida Sans Unicode"/>
              </a:rPr>
              <a:t>ℱ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145603" y="2599563"/>
            <a:ext cx="279400" cy="118745"/>
          </a:xfrm>
          <a:custGeom>
            <a:avLst/>
            <a:gdLst/>
            <a:ahLst/>
            <a:cxnLst/>
            <a:rect l="l" t="t" r="r" b="b"/>
            <a:pathLst>
              <a:path w="279400" h="118744">
                <a:moveTo>
                  <a:pt x="207093" y="0"/>
                </a:moveTo>
                <a:lnTo>
                  <a:pt x="201020" y="5769"/>
                </a:lnTo>
                <a:lnTo>
                  <a:pt x="206490" y="13356"/>
                </a:lnTo>
                <a:lnTo>
                  <a:pt x="212672" y="20914"/>
                </a:lnTo>
                <a:lnTo>
                  <a:pt x="219253" y="28187"/>
                </a:lnTo>
                <a:lnTo>
                  <a:pt x="228956" y="37956"/>
                </a:lnTo>
                <a:lnTo>
                  <a:pt x="230171" y="39778"/>
                </a:lnTo>
                <a:lnTo>
                  <a:pt x="230171" y="45548"/>
                </a:lnTo>
                <a:lnTo>
                  <a:pt x="225312" y="49192"/>
                </a:lnTo>
                <a:lnTo>
                  <a:pt x="0" y="49192"/>
                </a:lnTo>
                <a:lnTo>
                  <a:pt x="0" y="69233"/>
                </a:lnTo>
                <a:lnTo>
                  <a:pt x="227438" y="69233"/>
                </a:lnTo>
                <a:lnTo>
                  <a:pt x="229867" y="72270"/>
                </a:lnTo>
                <a:lnTo>
                  <a:pt x="229867" y="77735"/>
                </a:lnTo>
                <a:lnTo>
                  <a:pt x="228349" y="81076"/>
                </a:lnTo>
                <a:lnTo>
                  <a:pt x="218864" y="90925"/>
                </a:lnTo>
                <a:lnTo>
                  <a:pt x="212369" y="98156"/>
                </a:lnTo>
                <a:lnTo>
                  <a:pt x="206272" y="105501"/>
                </a:lnTo>
                <a:lnTo>
                  <a:pt x="200716" y="112959"/>
                </a:lnTo>
                <a:lnTo>
                  <a:pt x="206789" y="118729"/>
                </a:lnTo>
                <a:lnTo>
                  <a:pt x="222437" y="101681"/>
                </a:lnTo>
                <a:lnTo>
                  <a:pt x="239508" y="85744"/>
                </a:lnTo>
                <a:lnTo>
                  <a:pt x="258287" y="71800"/>
                </a:lnTo>
                <a:lnTo>
                  <a:pt x="279059" y="60731"/>
                </a:lnTo>
                <a:lnTo>
                  <a:pt x="279059" y="57694"/>
                </a:lnTo>
                <a:lnTo>
                  <a:pt x="258292" y="46758"/>
                </a:lnTo>
                <a:lnTo>
                  <a:pt x="239546" y="32832"/>
                </a:lnTo>
                <a:lnTo>
                  <a:pt x="222565" y="16914"/>
                </a:lnTo>
                <a:lnTo>
                  <a:pt x="207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407104" y="2538506"/>
            <a:ext cx="10985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i="1" spc="-5" dirty="0">
                <a:latin typeface="Times New Roman"/>
                <a:cs typeface="Times New Roman"/>
              </a:rPr>
              <a:t>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52237" y="7447335"/>
            <a:ext cx="815975" cy="132080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314325" marR="306705" algn="ctr">
              <a:lnSpc>
                <a:spcPct val="79400"/>
              </a:lnSpc>
              <a:spcBef>
                <a:spcPts val="910"/>
              </a:spcBef>
            </a:pPr>
            <a:r>
              <a:rPr sz="3300" i="1" spc="-5" dirty="0">
                <a:latin typeface="Times New Roman"/>
                <a:cs typeface="Times New Roman"/>
              </a:rPr>
              <a:t>x  y</a:t>
            </a:r>
            <a:endParaRPr sz="3300" dirty="0">
              <a:latin typeface="Times New Roman"/>
              <a:cs typeface="Times New Roman"/>
            </a:endParaRPr>
          </a:p>
          <a:p>
            <a:pPr algn="ctr">
              <a:lnSpc>
                <a:spcPts val="3100"/>
              </a:lnSpc>
            </a:pPr>
            <a:r>
              <a:rPr sz="3300" spc="900" dirty="0">
                <a:latin typeface="Arial"/>
                <a:cs typeface="Arial"/>
              </a:rPr>
              <a:t>[</a:t>
            </a:r>
            <a:r>
              <a:rPr sz="4950" i="1" spc="1350" baseline="-10942" dirty="0">
                <a:latin typeface="Times New Roman"/>
                <a:cs typeface="Times New Roman"/>
              </a:rPr>
              <a:t>z</a:t>
            </a:r>
            <a:r>
              <a:rPr sz="3300" spc="900" dirty="0">
                <a:latin typeface="Arial"/>
                <a:cs typeface="Arial"/>
              </a:rPr>
              <a:t>]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69762" y="7881667"/>
            <a:ext cx="37782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265" dirty="0">
                <a:latin typeface="Lucida Sans Unicode"/>
                <a:cs typeface="Lucida Sans Unicode"/>
              </a:rPr>
              <a:t>−</a:t>
            </a:r>
            <a:r>
              <a:rPr sz="2350" spc="-320" dirty="0">
                <a:latin typeface="Lucida Sans Unicode"/>
                <a:cs typeface="Lucida Sans Unicode"/>
              </a:rPr>
              <a:t>1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33644" y="7915175"/>
            <a:ext cx="26955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70610" algn="l"/>
              </a:tabLst>
            </a:pPr>
            <a:r>
              <a:rPr sz="3300" spc="-365" dirty="0">
                <a:latin typeface="Lucida Sans Unicode"/>
                <a:cs typeface="Lucida Sans Unicode"/>
              </a:rPr>
              <a:t>=</a:t>
            </a:r>
            <a:r>
              <a:rPr sz="3300" spc="-130" dirty="0">
                <a:latin typeface="Lucida Sans Unicode"/>
                <a:cs typeface="Lucida Sans Unicode"/>
              </a:rPr>
              <a:t> </a:t>
            </a:r>
            <a:r>
              <a:rPr sz="3300" b="1" spc="-5" dirty="0">
                <a:latin typeface="Times New Roman"/>
                <a:cs typeface="Times New Roman"/>
              </a:rPr>
              <a:t>h	</a:t>
            </a:r>
            <a:r>
              <a:rPr sz="3300" spc="-70" dirty="0">
                <a:latin typeface="Lucida Sans Unicode"/>
                <a:cs typeface="Lucida Sans Unicode"/>
              </a:rPr>
              <a:t>(</a:t>
            </a:r>
            <a:r>
              <a:rPr sz="3300" i="1" spc="-70" dirty="0">
                <a:latin typeface="Times New Roman"/>
                <a:cs typeface="Times New Roman"/>
              </a:rPr>
              <a:t>r</a:t>
            </a:r>
            <a:r>
              <a:rPr sz="3300" spc="-70" dirty="0">
                <a:latin typeface="Lucida Sans Unicode"/>
                <a:cs typeface="Lucida Sans Unicode"/>
              </a:rPr>
              <a:t>,</a:t>
            </a:r>
            <a:r>
              <a:rPr sz="3300" spc="-515" dirty="0">
                <a:latin typeface="Lucida Sans Unicode"/>
                <a:cs typeface="Lucida Sans Unicode"/>
              </a:rPr>
              <a:t> </a:t>
            </a:r>
            <a:r>
              <a:rPr sz="3300" i="1" spc="-145" dirty="0">
                <a:latin typeface="Arial"/>
                <a:cs typeface="Arial"/>
              </a:rPr>
              <a:t>α</a:t>
            </a:r>
            <a:r>
              <a:rPr sz="3300" spc="-145" dirty="0">
                <a:latin typeface="Lucida Sans Unicode"/>
                <a:cs typeface="Lucida Sans Unicode"/>
              </a:rPr>
              <a:t>,</a:t>
            </a:r>
            <a:r>
              <a:rPr sz="3300" spc="-515" dirty="0">
                <a:latin typeface="Lucida Sans Unicode"/>
                <a:cs typeface="Lucida Sans Unicode"/>
              </a:rPr>
              <a:t> </a:t>
            </a:r>
            <a:r>
              <a:rPr sz="3300" i="1" spc="15" dirty="0">
                <a:latin typeface="Arial"/>
                <a:cs typeface="Arial"/>
              </a:rPr>
              <a:t>ϵ</a:t>
            </a:r>
            <a:r>
              <a:rPr sz="3300" spc="15" dirty="0">
                <a:latin typeface="Lucida Sans Unicode"/>
                <a:cs typeface="Lucida Sans Unicode"/>
              </a:rPr>
              <a:t>)</a:t>
            </a:r>
            <a:r>
              <a:rPr sz="3300" spc="-160" dirty="0">
                <a:latin typeface="Lucida Sans Unicode"/>
                <a:cs typeface="Lucida Sans Unicode"/>
              </a:rPr>
              <a:t> </a:t>
            </a:r>
            <a:r>
              <a:rPr sz="3300" spc="-365" dirty="0">
                <a:latin typeface="Lucida Sans Unicode"/>
                <a:cs typeface="Lucida Sans Unicode"/>
              </a:rPr>
              <a:t>=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19744" y="8239981"/>
            <a:ext cx="3022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260" dirty="0">
                <a:latin typeface="Arial"/>
                <a:cs typeface="Arial"/>
              </a:rPr>
              <a:t>[</a:t>
            </a:r>
            <a:endParaRPr sz="33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96594" y="7402729"/>
            <a:ext cx="2010410" cy="102870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48260" marR="5080" indent="-36195">
              <a:lnSpc>
                <a:spcPts val="3940"/>
              </a:lnSpc>
              <a:spcBef>
                <a:spcPts val="245"/>
              </a:spcBef>
            </a:pPr>
            <a:r>
              <a:rPr sz="3300" i="1" spc="-5" dirty="0">
                <a:latin typeface="Times New Roman"/>
                <a:cs typeface="Times New Roman"/>
              </a:rPr>
              <a:t>r</a:t>
            </a:r>
            <a:r>
              <a:rPr sz="3300" i="1" spc="-240" dirty="0">
                <a:latin typeface="Times New Roman"/>
                <a:cs typeface="Times New Roman"/>
              </a:rPr>
              <a:t> </a:t>
            </a:r>
            <a:r>
              <a:rPr sz="3300" spc="-335" dirty="0">
                <a:latin typeface="Lucida Sans Unicode"/>
                <a:cs typeface="Lucida Sans Unicode"/>
              </a:rPr>
              <a:t>cos</a:t>
            </a:r>
            <a:r>
              <a:rPr sz="3300" spc="-515" dirty="0">
                <a:latin typeface="Lucida Sans Unicode"/>
                <a:cs typeface="Lucida Sans Unicode"/>
              </a:rPr>
              <a:t> </a:t>
            </a:r>
            <a:r>
              <a:rPr sz="3300" i="1" spc="-65" dirty="0">
                <a:latin typeface="Arial"/>
                <a:cs typeface="Arial"/>
              </a:rPr>
              <a:t>α</a:t>
            </a:r>
            <a:r>
              <a:rPr sz="3300" i="1" spc="-390" dirty="0">
                <a:latin typeface="Arial"/>
                <a:cs typeface="Arial"/>
              </a:rPr>
              <a:t> </a:t>
            </a:r>
            <a:r>
              <a:rPr sz="3300" spc="-335" dirty="0">
                <a:latin typeface="Lucida Sans Unicode"/>
                <a:cs typeface="Lucida Sans Unicode"/>
              </a:rPr>
              <a:t>cos</a:t>
            </a:r>
            <a:r>
              <a:rPr sz="3300" spc="-515" dirty="0">
                <a:latin typeface="Lucida Sans Unicode"/>
                <a:cs typeface="Lucida Sans Unicode"/>
              </a:rPr>
              <a:t> </a:t>
            </a:r>
            <a:r>
              <a:rPr sz="3300" i="1" spc="5" dirty="0">
                <a:latin typeface="Arial"/>
                <a:cs typeface="Arial"/>
              </a:rPr>
              <a:t>ϵ  </a:t>
            </a:r>
            <a:r>
              <a:rPr sz="3300" i="1" spc="-5" dirty="0">
                <a:latin typeface="Times New Roman"/>
                <a:cs typeface="Times New Roman"/>
              </a:rPr>
              <a:t>r</a:t>
            </a:r>
            <a:r>
              <a:rPr sz="3300" i="1" spc="-250" dirty="0">
                <a:latin typeface="Times New Roman"/>
                <a:cs typeface="Times New Roman"/>
              </a:rPr>
              <a:t> </a:t>
            </a:r>
            <a:r>
              <a:rPr sz="3300" spc="-280" dirty="0">
                <a:latin typeface="Lucida Sans Unicode"/>
                <a:cs typeface="Lucida Sans Unicode"/>
              </a:rPr>
              <a:t>sin</a:t>
            </a:r>
            <a:r>
              <a:rPr sz="3300" spc="-515" dirty="0">
                <a:latin typeface="Lucida Sans Unicode"/>
                <a:cs typeface="Lucida Sans Unicode"/>
              </a:rPr>
              <a:t> </a:t>
            </a:r>
            <a:r>
              <a:rPr sz="3300" i="1" spc="-65" dirty="0">
                <a:latin typeface="Arial"/>
                <a:cs typeface="Arial"/>
              </a:rPr>
              <a:t>α</a:t>
            </a:r>
            <a:r>
              <a:rPr sz="3300" i="1" spc="-385" dirty="0">
                <a:latin typeface="Arial"/>
                <a:cs typeface="Arial"/>
              </a:rPr>
              <a:t> </a:t>
            </a:r>
            <a:r>
              <a:rPr sz="3300" spc="-335" dirty="0">
                <a:latin typeface="Lucida Sans Unicode"/>
                <a:cs typeface="Lucida Sans Unicode"/>
              </a:rPr>
              <a:t>cos</a:t>
            </a:r>
            <a:r>
              <a:rPr sz="3300" spc="-515" dirty="0">
                <a:latin typeface="Lucida Sans Unicode"/>
                <a:cs typeface="Lucida Sans Unicode"/>
              </a:rPr>
              <a:t> </a:t>
            </a:r>
            <a:r>
              <a:rPr sz="3300" i="1" spc="5" dirty="0">
                <a:latin typeface="Arial"/>
                <a:cs typeface="Arial"/>
              </a:rPr>
              <a:t>ϵ</a:t>
            </a:r>
            <a:endParaRPr sz="33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97041" y="8403746"/>
            <a:ext cx="10096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spc="-5" dirty="0">
                <a:latin typeface="Times New Roman"/>
                <a:cs typeface="Times New Roman"/>
              </a:rPr>
              <a:t>r </a:t>
            </a:r>
            <a:r>
              <a:rPr sz="3300" spc="-280" dirty="0">
                <a:latin typeface="Lucida Sans Unicode"/>
                <a:cs typeface="Lucida Sans Unicode"/>
              </a:rPr>
              <a:t>sin</a:t>
            </a:r>
            <a:r>
              <a:rPr sz="3300" spc="-800" dirty="0">
                <a:latin typeface="Lucida Sans Unicode"/>
                <a:cs typeface="Lucida Sans Unicode"/>
              </a:rPr>
              <a:t> </a:t>
            </a:r>
            <a:r>
              <a:rPr sz="3300" i="1" spc="5" dirty="0">
                <a:latin typeface="Arial"/>
                <a:cs typeface="Arial"/>
              </a:rPr>
              <a:t>ϵ</a:t>
            </a:r>
            <a:endParaRPr sz="33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281147" y="8239981"/>
            <a:ext cx="3022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260" dirty="0">
                <a:latin typeface="Arial"/>
                <a:cs typeface="Arial"/>
              </a:rPr>
              <a:t>]</a:t>
            </a:r>
            <a:endParaRPr sz="33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02914" y="5882408"/>
            <a:ext cx="295656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Inverse </a:t>
            </a:r>
            <a:r>
              <a:rPr sz="2450" u="heavy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Sensor</a:t>
            </a:r>
            <a:r>
              <a:rPr sz="2450" u="heavy" spc="1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5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Model</a:t>
            </a:r>
            <a:endParaRPr sz="24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414625" y="7502412"/>
            <a:ext cx="1885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spc="-5" dirty="0">
                <a:latin typeface="Times New Roman"/>
                <a:cs typeface="Times New Roman"/>
              </a:rPr>
              <a:t>r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142321" y="8159356"/>
            <a:ext cx="7334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300" spc="625" dirty="0">
                <a:latin typeface="Arial"/>
                <a:cs typeface="Arial"/>
              </a:rPr>
              <a:t>[</a:t>
            </a:r>
            <a:r>
              <a:rPr sz="4950" i="1" spc="937" baseline="-18518" dirty="0">
                <a:latin typeface="Arial"/>
                <a:cs typeface="Arial"/>
              </a:rPr>
              <a:t>ϵ</a:t>
            </a:r>
            <a:r>
              <a:rPr sz="3300" spc="625" dirty="0">
                <a:latin typeface="Arial"/>
                <a:cs typeface="Arial"/>
              </a:rPr>
              <a:t>]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355090" y="7915175"/>
            <a:ext cx="302196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98170" algn="l"/>
              </a:tabLst>
            </a:pPr>
            <a:r>
              <a:rPr sz="4950" i="1" spc="-97" baseline="2525" dirty="0">
                <a:latin typeface="Arial"/>
                <a:cs typeface="Arial"/>
              </a:rPr>
              <a:t>α	</a:t>
            </a:r>
            <a:r>
              <a:rPr sz="3300" spc="-365" dirty="0">
                <a:latin typeface="Lucida Sans Unicode"/>
                <a:cs typeface="Lucida Sans Unicode"/>
              </a:rPr>
              <a:t>=</a:t>
            </a:r>
            <a:r>
              <a:rPr sz="3300" spc="-155" dirty="0">
                <a:latin typeface="Lucida Sans Unicode"/>
                <a:cs typeface="Lucida Sans Unicode"/>
              </a:rPr>
              <a:t> </a:t>
            </a:r>
            <a:r>
              <a:rPr sz="3300" b="1" spc="-5" dirty="0">
                <a:latin typeface="Times New Roman"/>
                <a:cs typeface="Times New Roman"/>
              </a:rPr>
              <a:t>h</a:t>
            </a:r>
            <a:r>
              <a:rPr sz="3300" b="1" spc="-285" dirty="0">
                <a:latin typeface="Times New Roman"/>
                <a:cs typeface="Times New Roman"/>
              </a:rPr>
              <a:t> </a:t>
            </a:r>
            <a:r>
              <a:rPr sz="4950" spc="-112" baseline="-10942" dirty="0">
                <a:latin typeface="Elephant"/>
                <a:cs typeface="Elephant"/>
              </a:rPr>
              <a:t>(</a:t>
            </a:r>
            <a:r>
              <a:rPr sz="3300" i="1" spc="-75" dirty="0">
                <a:latin typeface="Times New Roman"/>
                <a:cs typeface="Times New Roman"/>
              </a:rPr>
              <a:t>x</a:t>
            </a:r>
            <a:r>
              <a:rPr sz="3300" spc="-75" dirty="0">
                <a:latin typeface="Lucida Sans Unicode"/>
                <a:cs typeface="Lucida Sans Unicode"/>
              </a:rPr>
              <a:t>,</a:t>
            </a:r>
            <a:r>
              <a:rPr sz="3300" spc="-505" dirty="0">
                <a:latin typeface="Lucida Sans Unicode"/>
                <a:cs typeface="Lucida Sans Unicode"/>
              </a:rPr>
              <a:t> </a:t>
            </a:r>
            <a:r>
              <a:rPr sz="3300" i="1" spc="-110" dirty="0">
                <a:latin typeface="Times New Roman"/>
                <a:cs typeface="Times New Roman"/>
              </a:rPr>
              <a:t>y</a:t>
            </a:r>
            <a:r>
              <a:rPr sz="3300" spc="-110" dirty="0">
                <a:latin typeface="Lucida Sans Unicode"/>
                <a:cs typeface="Lucida Sans Unicode"/>
              </a:rPr>
              <a:t>,</a:t>
            </a:r>
            <a:r>
              <a:rPr sz="3300" spc="-509" dirty="0">
                <a:latin typeface="Lucida Sans Unicode"/>
                <a:cs typeface="Lucida Sans Unicode"/>
              </a:rPr>
              <a:t> </a:t>
            </a:r>
            <a:r>
              <a:rPr sz="3300" i="1" spc="-5" dirty="0">
                <a:latin typeface="Times New Roman"/>
                <a:cs typeface="Times New Roman"/>
              </a:rPr>
              <a:t>z</a:t>
            </a:r>
            <a:r>
              <a:rPr sz="4950" spc="-7" baseline="-10942" dirty="0">
                <a:latin typeface="Elephant"/>
                <a:cs typeface="Elephant"/>
              </a:rPr>
              <a:t>)</a:t>
            </a:r>
            <a:r>
              <a:rPr sz="4950" spc="104" baseline="-10942" dirty="0">
                <a:latin typeface="Elephant"/>
                <a:cs typeface="Elephant"/>
              </a:rPr>
              <a:t> </a:t>
            </a:r>
            <a:r>
              <a:rPr sz="3300" spc="-365" dirty="0">
                <a:latin typeface="Lucida Sans Unicode"/>
                <a:cs typeface="Lucida Sans Unicode"/>
              </a:rPr>
              <a:t>=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2578613" y="6623525"/>
            <a:ext cx="153035" cy="3234690"/>
          </a:xfrm>
          <a:custGeom>
            <a:avLst/>
            <a:gdLst/>
            <a:ahLst/>
            <a:cxnLst/>
            <a:rect l="l" t="t" r="r" b="b"/>
            <a:pathLst>
              <a:path w="153034" h="3234690">
                <a:moveTo>
                  <a:pt x="152882" y="0"/>
                </a:moveTo>
                <a:lnTo>
                  <a:pt x="0" y="0"/>
                </a:lnTo>
                <a:lnTo>
                  <a:pt x="0" y="21590"/>
                </a:lnTo>
                <a:lnTo>
                  <a:pt x="0" y="3213100"/>
                </a:lnTo>
                <a:lnTo>
                  <a:pt x="0" y="3234690"/>
                </a:lnTo>
                <a:lnTo>
                  <a:pt x="152882" y="3234690"/>
                </a:lnTo>
                <a:lnTo>
                  <a:pt x="152882" y="3213100"/>
                </a:lnTo>
                <a:lnTo>
                  <a:pt x="41884" y="3213100"/>
                </a:lnTo>
                <a:lnTo>
                  <a:pt x="41884" y="21590"/>
                </a:lnTo>
                <a:lnTo>
                  <a:pt x="152882" y="21590"/>
                </a:lnTo>
                <a:lnTo>
                  <a:pt x="1528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197985" y="6756810"/>
            <a:ext cx="2401570" cy="774065"/>
          </a:xfrm>
          <a:custGeom>
            <a:avLst/>
            <a:gdLst/>
            <a:ahLst/>
            <a:cxnLst/>
            <a:rect l="l" t="t" r="r" b="b"/>
            <a:pathLst>
              <a:path w="2401569" h="774065">
                <a:moveTo>
                  <a:pt x="94511" y="430562"/>
                </a:moveTo>
                <a:lnTo>
                  <a:pt x="33506" y="430562"/>
                </a:lnTo>
                <a:lnTo>
                  <a:pt x="42393" y="432303"/>
                </a:lnTo>
                <a:lnTo>
                  <a:pt x="49317" y="437578"/>
                </a:lnTo>
                <a:lnTo>
                  <a:pt x="54828" y="446465"/>
                </a:lnTo>
                <a:lnTo>
                  <a:pt x="59474" y="459043"/>
                </a:lnTo>
                <a:lnTo>
                  <a:pt x="156225" y="773589"/>
                </a:lnTo>
                <a:lnTo>
                  <a:pt x="173816" y="773589"/>
                </a:lnTo>
                <a:lnTo>
                  <a:pt x="199432" y="689403"/>
                </a:lnTo>
                <a:lnTo>
                  <a:pt x="174235" y="689403"/>
                </a:lnTo>
                <a:lnTo>
                  <a:pt x="94511" y="430562"/>
                </a:lnTo>
                <a:close/>
              </a:path>
              <a:path w="2401569" h="774065">
                <a:moveTo>
                  <a:pt x="385328" y="0"/>
                </a:moveTo>
                <a:lnTo>
                  <a:pt x="175910" y="689403"/>
                </a:lnTo>
                <a:lnTo>
                  <a:pt x="199432" y="689403"/>
                </a:lnTo>
                <a:lnTo>
                  <a:pt x="400663" y="28061"/>
                </a:lnTo>
                <a:lnTo>
                  <a:pt x="385328" y="28061"/>
                </a:lnTo>
                <a:lnTo>
                  <a:pt x="385328" y="0"/>
                </a:lnTo>
                <a:close/>
              </a:path>
              <a:path w="2401569" h="774065">
                <a:moveTo>
                  <a:pt x="79159" y="380721"/>
                </a:moveTo>
                <a:lnTo>
                  <a:pt x="68689" y="380721"/>
                </a:lnTo>
                <a:lnTo>
                  <a:pt x="0" y="433494"/>
                </a:lnTo>
                <a:lnTo>
                  <a:pt x="5026" y="441871"/>
                </a:lnTo>
                <a:lnTo>
                  <a:pt x="12597" y="436747"/>
                </a:lnTo>
                <a:lnTo>
                  <a:pt x="20051" y="433232"/>
                </a:lnTo>
                <a:lnTo>
                  <a:pt x="27113" y="431210"/>
                </a:lnTo>
                <a:lnTo>
                  <a:pt x="33506" y="430562"/>
                </a:lnTo>
                <a:lnTo>
                  <a:pt x="94511" y="430562"/>
                </a:lnTo>
                <a:lnTo>
                  <a:pt x="79159" y="380721"/>
                </a:lnTo>
                <a:close/>
              </a:path>
              <a:path w="2401569" h="774065">
                <a:moveTo>
                  <a:pt x="409202" y="0"/>
                </a:moveTo>
                <a:lnTo>
                  <a:pt x="385328" y="0"/>
                </a:lnTo>
                <a:lnTo>
                  <a:pt x="385328" y="28061"/>
                </a:lnTo>
                <a:lnTo>
                  <a:pt x="400663" y="28061"/>
                </a:lnTo>
                <a:lnTo>
                  <a:pt x="409202" y="0"/>
                </a:lnTo>
                <a:close/>
              </a:path>
              <a:path w="2401569" h="774065">
                <a:moveTo>
                  <a:pt x="2401560" y="0"/>
                </a:moveTo>
                <a:lnTo>
                  <a:pt x="409202" y="0"/>
                </a:lnTo>
                <a:lnTo>
                  <a:pt x="400663" y="28061"/>
                </a:lnTo>
                <a:lnTo>
                  <a:pt x="2401560" y="28061"/>
                </a:lnTo>
                <a:lnTo>
                  <a:pt x="2401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3522503" y="7800623"/>
            <a:ext cx="9448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300" spc="-325" dirty="0">
                <a:latin typeface="Lucida Sans Unicode"/>
                <a:cs typeface="Lucida Sans Unicode"/>
              </a:rPr>
              <a:t>tan</a:t>
            </a:r>
            <a:r>
              <a:rPr sz="3525" spc="-487" baseline="28368" dirty="0">
                <a:latin typeface="Lucida Sans Unicode"/>
                <a:cs typeface="Lucida Sans Unicode"/>
              </a:rPr>
              <a:t>−1</a:t>
            </a:r>
            <a:endParaRPr sz="3525" baseline="28368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569088" y="6850225"/>
            <a:ext cx="2068830" cy="1188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300" i="1" spc="-75" dirty="0">
                <a:latin typeface="Times New Roman"/>
                <a:cs typeface="Times New Roman"/>
              </a:rPr>
              <a:t>x</a:t>
            </a:r>
            <a:r>
              <a:rPr sz="3525" spc="-112" baseline="28368" dirty="0">
                <a:latin typeface="Lucida Sans Unicode"/>
                <a:cs typeface="Lucida Sans Unicode"/>
              </a:rPr>
              <a:t>2 </a:t>
            </a:r>
            <a:r>
              <a:rPr sz="3300" spc="-365" dirty="0">
                <a:latin typeface="Lucida Sans Unicode"/>
                <a:cs typeface="Lucida Sans Unicode"/>
              </a:rPr>
              <a:t>+ </a:t>
            </a:r>
            <a:r>
              <a:rPr sz="3300" i="1" spc="-75" dirty="0">
                <a:latin typeface="Times New Roman"/>
                <a:cs typeface="Times New Roman"/>
              </a:rPr>
              <a:t>y</a:t>
            </a:r>
            <a:r>
              <a:rPr sz="3525" spc="-112" baseline="28368" dirty="0">
                <a:latin typeface="Lucida Sans Unicode"/>
                <a:cs typeface="Lucida Sans Unicode"/>
              </a:rPr>
              <a:t>2 </a:t>
            </a:r>
            <a:r>
              <a:rPr sz="3300" spc="-365" dirty="0">
                <a:latin typeface="Lucida Sans Unicode"/>
                <a:cs typeface="Lucida Sans Unicode"/>
              </a:rPr>
              <a:t>+</a:t>
            </a:r>
            <a:r>
              <a:rPr sz="3300" spc="-225" dirty="0">
                <a:latin typeface="Lucida Sans Unicode"/>
                <a:cs typeface="Lucida Sans Unicode"/>
              </a:rPr>
              <a:t> </a:t>
            </a:r>
            <a:r>
              <a:rPr sz="3300" i="1" spc="-75" dirty="0">
                <a:latin typeface="Times New Roman"/>
                <a:cs typeface="Times New Roman"/>
              </a:rPr>
              <a:t>z</a:t>
            </a:r>
            <a:r>
              <a:rPr sz="3525" spc="-112" baseline="28368" dirty="0">
                <a:latin typeface="Lucida Sans Unicode"/>
                <a:cs typeface="Lucida Sans Unicode"/>
              </a:rPr>
              <a:t>2</a:t>
            </a:r>
            <a:endParaRPr sz="3525" baseline="28368">
              <a:latin typeface="Lucida Sans Unicode"/>
              <a:cs typeface="Lucida Sans Unicode"/>
            </a:endParaRPr>
          </a:p>
          <a:p>
            <a:pPr marL="499745" algn="ctr">
              <a:lnSpc>
                <a:spcPct val="100000"/>
              </a:lnSpc>
              <a:spcBef>
                <a:spcPts val="2385"/>
              </a:spcBef>
            </a:pPr>
            <a:r>
              <a:rPr sz="2350" u="heavy" spc="-2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3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y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4486241" y="7964178"/>
            <a:ext cx="7848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840" dirty="0">
                <a:latin typeface="Arial"/>
                <a:cs typeface="Arial"/>
              </a:rPr>
              <a:t>(</a:t>
            </a:r>
            <a:r>
              <a:rPr sz="3300" spc="-600" dirty="0">
                <a:latin typeface="Arial"/>
                <a:cs typeface="Arial"/>
              </a:rPr>
              <a:t> </a:t>
            </a:r>
            <a:r>
              <a:rPr sz="3525" i="1" spc="-7" baseline="-4728" dirty="0">
                <a:latin typeface="Times New Roman"/>
                <a:cs typeface="Times New Roman"/>
              </a:rPr>
              <a:t>x </a:t>
            </a:r>
            <a:r>
              <a:rPr sz="3300" spc="905" dirty="0">
                <a:latin typeface="Arial"/>
                <a:cs typeface="Arial"/>
              </a:rPr>
              <a:t>)</a:t>
            </a:r>
            <a:endParaRPr sz="33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704285" y="8912003"/>
            <a:ext cx="9175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300" spc="-285" dirty="0">
                <a:latin typeface="Lucida Sans Unicode"/>
                <a:cs typeface="Lucida Sans Unicode"/>
              </a:rPr>
              <a:t>sin</a:t>
            </a:r>
            <a:r>
              <a:rPr sz="3525" spc="-427" baseline="28368" dirty="0">
                <a:latin typeface="Lucida Sans Unicode"/>
                <a:cs typeface="Lucida Sans Unicode"/>
              </a:rPr>
              <a:t>−1</a:t>
            </a:r>
            <a:endParaRPr sz="3525" baseline="28368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3640798" y="9156184"/>
            <a:ext cx="3397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370" dirty="0">
                <a:latin typeface="Arial"/>
                <a:cs typeface="Arial"/>
              </a:rPr>
              <a:t>(</a:t>
            </a:r>
            <a:endParaRPr sz="33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4030452" y="9355923"/>
            <a:ext cx="1654175" cy="366395"/>
          </a:xfrm>
          <a:custGeom>
            <a:avLst/>
            <a:gdLst/>
            <a:ahLst/>
            <a:cxnLst/>
            <a:rect l="l" t="t" r="r" b="b"/>
            <a:pathLst>
              <a:path w="1654175" h="366395">
                <a:moveTo>
                  <a:pt x="64828" y="191210"/>
                </a:moveTo>
                <a:lnTo>
                  <a:pt x="22899" y="191210"/>
                </a:lnTo>
                <a:lnTo>
                  <a:pt x="28205" y="192070"/>
                </a:lnTo>
                <a:lnTo>
                  <a:pt x="33009" y="194965"/>
                </a:lnTo>
                <a:lnTo>
                  <a:pt x="37365" y="200369"/>
                </a:lnTo>
                <a:lnTo>
                  <a:pt x="41328" y="208755"/>
                </a:lnTo>
                <a:lnTo>
                  <a:pt x="101400" y="366363"/>
                </a:lnTo>
                <a:lnTo>
                  <a:pt x="110918" y="366363"/>
                </a:lnTo>
                <a:lnTo>
                  <a:pt x="130070" y="316999"/>
                </a:lnTo>
                <a:lnTo>
                  <a:pt x="112698" y="316999"/>
                </a:lnTo>
                <a:lnTo>
                  <a:pt x="64828" y="191210"/>
                </a:lnTo>
                <a:close/>
              </a:path>
              <a:path w="1654175" h="366395">
                <a:moveTo>
                  <a:pt x="237008" y="0"/>
                </a:moveTo>
                <a:lnTo>
                  <a:pt x="113891" y="316999"/>
                </a:lnTo>
                <a:lnTo>
                  <a:pt x="130070" y="316999"/>
                </a:lnTo>
                <a:lnTo>
                  <a:pt x="245330" y="19924"/>
                </a:lnTo>
                <a:lnTo>
                  <a:pt x="237008" y="19924"/>
                </a:lnTo>
                <a:lnTo>
                  <a:pt x="237008" y="0"/>
                </a:lnTo>
                <a:close/>
              </a:path>
              <a:path w="1654175" h="366395">
                <a:moveTo>
                  <a:pt x="52040" y="157607"/>
                </a:moveTo>
                <a:lnTo>
                  <a:pt x="46386" y="157607"/>
                </a:lnTo>
                <a:lnTo>
                  <a:pt x="0" y="194482"/>
                </a:lnTo>
                <a:lnTo>
                  <a:pt x="3570" y="200429"/>
                </a:lnTo>
                <a:lnTo>
                  <a:pt x="10104" y="194482"/>
                </a:lnTo>
                <a:lnTo>
                  <a:pt x="17842" y="191210"/>
                </a:lnTo>
                <a:lnTo>
                  <a:pt x="64828" y="191210"/>
                </a:lnTo>
                <a:lnTo>
                  <a:pt x="52040" y="157607"/>
                </a:lnTo>
                <a:close/>
              </a:path>
              <a:path w="1654175" h="366395">
                <a:moveTo>
                  <a:pt x="253060" y="0"/>
                </a:moveTo>
                <a:lnTo>
                  <a:pt x="237008" y="0"/>
                </a:lnTo>
                <a:lnTo>
                  <a:pt x="237008" y="19924"/>
                </a:lnTo>
                <a:lnTo>
                  <a:pt x="245330" y="19924"/>
                </a:lnTo>
                <a:lnTo>
                  <a:pt x="253060" y="0"/>
                </a:lnTo>
                <a:close/>
              </a:path>
              <a:path w="1654175" h="366395">
                <a:moveTo>
                  <a:pt x="1653844" y="0"/>
                </a:moveTo>
                <a:lnTo>
                  <a:pt x="253060" y="0"/>
                </a:lnTo>
                <a:lnTo>
                  <a:pt x="245330" y="19924"/>
                </a:lnTo>
                <a:lnTo>
                  <a:pt x="1653844" y="19924"/>
                </a:lnTo>
                <a:lnTo>
                  <a:pt x="1653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3950469" y="8785690"/>
            <a:ext cx="2137028" cy="942887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32740" marR="30480" indent="-295275">
              <a:lnSpc>
                <a:spcPct val="107500"/>
              </a:lnSpc>
              <a:spcBef>
                <a:spcPts val="30"/>
              </a:spcBef>
              <a:tabLst>
                <a:tab pos="855980" algn="l"/>
                <a:tab pos="1790064" algn="l"/>
              </a:tabLst>
            </a:pPr>
            <a:r>
              <a:rPr sz="235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	</a:t>
            </a:r>
            <a:r>
              <a:rPr sz="23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z 	</a:t>
            </a:r>
            <a:r>
              <a:rPr sz="2350" i="1" dirty="0">
                <a:latin typeface="Times New Roman"/>
                <a:cs typeface="Times New Roman"/>
              </a:rPr>
              <a:t> </a:t>
            </a:r>
            <a:r>
              <a:rPr sz="2350" i="1" spc="-70" dirty="0">
                <a:latin typeface="Times New Roman"/>
                <a:cs typeface="Times New Roman"/>
              </a:rPr>
              <a:t>x</a:t>
            </a:r>
            <a:r>
              <a:rPr sz="2475" spc="-104" baseline="20202" dirty="0">
                <a:latin typeface="Lucida Sans Unicode"/>
                <a:cs typeface="Lucida Sans Unicode"/>
              </a:rPr>
              <a:t>2 </a:t>
            </a:r>
            <a:r>
              <a:rPr sz="2350" spc="-265" dirty="0">
                <a:latin typeface="Lucida Sans Unicode"/>
                <a:cs typeface="Lucida Sans Unicode"/>
              </a:rPr>
              <a:t>+ </a:t>
            </a:r>
            <a:r>
              <a:rPr sz="2350" i="1" spc="-70" dirty="0">
                <a:latin typeface="Times New Roman"/>
                <a:cs typeface="Times New Roman"/>
              </a:rPr>
              <a:t>y</a:t>
            </a:r>
            <a:r>
              <a:rPr sz="2475" spc="-104" baseline="20202" dirty="0">
                <a:latin typeface="Lucida Sans Unicode"/>
                <a:cs typeface="Lucida Sans Unicode"/>
              </a:rPr>
              <a:t>2 </a:t>
            </a:r>
            <a:r>
              <a:rPr sz="2350" spc="-265" dirty="0">
                <a:latin typeface="Lucida Sans Unicode"/>
                <a:cs typeface="Lucida Sans Unicode"/>
              </a:rPr>
              <a:t>+ </a:t>
            </a:r>
            <a:r>
              <a:rPr sz="2350" i="1" spc="-70" dirty="0">
                <a:latin typeface="Times New Roman"/>
                <a:cs typeface="Times New Roman"/>
              </a:rPr>
              <a:t>z</a:t>
            </a:r>
            <a:r>
              <a:rPr sz="2475" spc="-104" baseline="20202" dirty="0">
                <a:latin typeface="Lucida Sans Unicode"/>
                <a:cs typeface="Lucida Sans Unicode"/>
              </a:rPr>
              <a:t>2</a:t>
            </a:r>
            <a:r>
              <a:rPr sz="2475" spc="352" baseline="20202" dirty="0">
                <a:latin typeface="Lucida Sans Unicode"/>
                <a:cs typeface="Lucida Sans Unicode"/>
              </a:rPr>
              <a:t> </a:t>
            </a:r>
            <a:r>
              <a:rPr sz="4950" spc="2054" baseline="4208" dirty="0">
                <a:latin typeface="Arial"/>
                <a:cs typeface="Arial"/>
              </a:rPr>
              <a:t>)</a:t>
            </a:r>
            <a:endParaRPr sz="4950" baseline="4208" dirty="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6087497" y="6623525"/>
            <a:ext cx="153035" cy="3234690"/>
          </a:xfrm>
          <a:custGeom>
            <a:avLst/>
            <a:gdLst/>
            <a:ahLst/>
            <a:cxnLst/>
            <a:rect l="l" t="t" r="r" b="b"/>
            <a:pathLst>
              <a:path w="153034" h="3234690">
                <a:moveTo>
                  <a:pt x="152869" y="0"/>
                </a:moveTo>
                <a:lnTo>
                  <a:pt x="0" y="0"/>
                </a:lnTo>
                <a:lnTo>
                  <a:pt x="0" y="21590"/>
                </a:lnTo>
                <a:lnTo>
                  <a:pt x="110985" y="21590"/>
                </a:lnTo>
                <a:lnTo>
                  <a:pt x="110985" y="3213100"/>
                </a:lnTo>
                <a:lnTo>
                  <a:pt x="0" y="3213100"/>
                </a:lnTo>
                <a:lnTo>
                  <a:pt x="0" y="3234690"/>
                </a:lnTo>
                <a:lnTo>
                  <a:pt x="152869" y="3234690"/>
                </a:lnTo>
                <a:lnTo>
                  <a:pt x="152869" y="3213100"/>
                </a:lnTo>
                <a:lnTo>
                  <a:pt x="152869" y="21590"/>
                </a:lnTo>
                <a:lnTo>
                  <a:pt x="1528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1159735" y="5882408"/>
            <a:ext cx="320167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heavy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Forwards </a:t>
            </a:r>
            <a:r>
              <a:rPr sz="2450" u="heavy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Sensor</a:t>
            </a:r>
            <a:r>
              <a:rPr sz="2450" u="heavy" spc="1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5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Model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4511104" y="1993547"/>
            <a:ext cx="7519034" cy="1938655"/>
            <a:chOff x="4511104" y="1993547"/>
            <a:chExt cx="7519034" cy="1938655"/>
          </a:xfrm>
        </p:grpSpPr>
        <p:sp>
          <p:nvSpPr>
            <p:cNvPr id="55" name="object 55"/>
            <p:cNvSpPr/>
            <p:nvPr/>
          </p:nvSpPr>
          <p:spPr>
            <a:xfrm>
              <a:off x="4615011" y="2075498"/>
              <a:ext cx="7263130" cy="1490345"/>
            </a:xfrm>
            <a:custGeom>
              <a:avLst/>
              <a:gdLst/>
              <a:ahLst/>
              <a:cxnLst/>
              <a:rect l="l" t="t" r="r" b="b"/>
              <a:pathLst>
                <a:path w="7263130" h="1490345">
                  <a:moveTo>
                    <a:pt x="0" y="1490287"/>
                  </a:moveTo>
                  <a:lnTo>
                    <a:pt x="7242212" y="4209"/>
                  </a:lnTo>
                  <a:lnTo>
                    <a:pt x="7262726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839545" y="1993547"/>
              <a:ext cx="190500" cy="172720"/>
            </a:xfrm>
            <a:custGeom>
              <a:avLst/>
              <a:gdLst/>
              <a:ahLst/>
              <a:cxnLst/>
              <a:rect l="l" t="t" r="r" b="b"/>
              <a:pathLst>
                <a:path w="190500" h="172719">
                  <a:moveTo>
                    <a:pt x="0" y="0"/>
                  </a:moveTo>
                  <a:lnTo>
                    <a:pt x="35360" y="172320"/>
                  </a:lnTo>
                  <a:lnTo>
                    <a:pt x="189994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599059" y="2420319"/>
              <a:ext cx="0" cy="1148080"/>
            </a:xfrm>
            <a:custGeom>
              <a:avLst/>
              <a:gdLst/>
              <a:ahLst/>
              <a:cxnLst/>
              <a:rect l="l" t="t" r="r" b="b"/>
              <a:pathLst>
                <a:path h="1148079">
                  <a:moveTo>
                    <a:pt x="0" y="0"/>
                  </a:moveTo>
                  <a:lnTo>
                    <a:pt x="0" y="1147584"/>
                  </a:lnTo>
                </a:path>
              </a:pathLst>
            </a:custGeom>
            <a:ln w="41883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511104" y="2265351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30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589112" y="3127252"/>
              <a:ext cx="1111250" cy="431165"/>
            </a:xfrm>
            <a:custGeom>
              <a:avLst/>
              <a:gdLst/>
              <a:ahLst/>
              <a:cxnLst/>
              <a:rect l="l" t="t" r="r" b="b"/>
              <a:pathLst>
                <a:path w="1111250" h="431164">
                  <a:moveTo>
                    <a:pt x="0" y="430705"/>
                  </a:moveTo>
                  <a:lnTo>
                    <a:pt x="1091223" y="7571"/>
                  </a:lnTo>
                  <a:lnTo>
                    <a:pt x="1110748" y="0"/>
                  </a:lnTo>
                </a:path>
              </a:pathLst>
            </a:custGeom>
            <a:ln w="41883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648537" y="3052818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4" h="164464">
                  <a:moveTo>
                    <a:pt x="0" y="0"/>
                  </a:moveTo>
                  <a:lnTo>
                    <a:pt x="63597" y="164011"/>
                  </a:lnTo>
                  <a:lnTo>
                    <a:pt x="195810" y="18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589112" y="3555412"/>
              <a:ext cx="1222375" cy="296545"/>
            </a:xfrm>
            <a:custGeom>
              <a:avLst/>
              <a:gdLst/>
              <a:ahLst/>
              <a:cxnLst/>
              <a:rect l="l" t="t" r="r" b="b"/>
              <a:pathLst>
                <a:path w="1222375" h="296545">
                  <a:moveTo>
                    <a:pt x="0" y="0"/>
                  </a:moveTo>
                  <a:lnTo>
                    <a:pt x="1201685" y="291163"/>
                  </a:lnTo>
                  <a:lnTo>
                    <a:pt x="1222038" y="296094"/>
                  </a:lnTo>
                </a:path>
              </a:pathLst>
            </a:custGeom>
            <a:ln w="41883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770086" y="3761093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3" y="0"/>
                  </a:moveTo>
                  <a:lnTo>
                    <a:pt x="0" y="170963"/>
                  </a:lnTo>
                  <a:lnTo>
                    <a:pt x="191676" y="126905"/>
                  </a:lnTo>
                  <a:lnTo>
                    <a:pt x="41423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4539848" y="1977439"/>
            <a:ext cx="7583805" cy="1630680"/>
            <a:chOff x="4539848" y="1977439"/>
            <a:chExt cx="7583805" cy="1630680"/>
          </a:xfrm>
        </p:grpSpPr>
        <p:sp>
          <p:nvSpPr>
            <p:cNvPr id="64" name="object 64"/>
            <p:cNvSpPr/>
            <p:nvPr/>
          </p:nvSpPr>
          <p:spPr>
            <a:xfrm>
              <a:off x="12062857" y="2028445"/>
              <a:ext cx="0" cy="1531620"/>
            </a:xfrm>
            <a:custGeom>
              <a:avLst/>
              <a:gdLst/>
              <a:ahLst/>
              <a:cxnLst/>
              <a:rect l="l" t="t" r="r" b="b"/>
              <a:pathLst>
                <a:path h="1531620">
                  <a:moveTo>
                    <a:pt x="0" y="1531555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2004830" y="1977439"/>
              <a:ext cx="118423" cy="11842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539848" y="3489334"/>
              <a:ext cx="118422" cy="1184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テキスト ボックス 66"/>
          <p:cNvSpPr txBox="1"/>
          <p:nvPr/>
        </p:nvSpPr>
        <p:spPr>
          <a:xfrm>
            <a:off x="2355850" y="968450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EKF</a:t>
            </a:r>
            <a:r>
              <a:rPr lang="ja-JP" altLang="en-US" sz="2400" dirty="0" smtClean="0"/>
              <a:t>の課題を紹介した時、このモデルを例にした。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2753" y="618903"/>
            <a:ext cx="13506450" cy="876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550" b="1" spc="-195" dirty="0">
                <a:latin typeface="Trebuchet MS"/>
                <a:cs typeface="Trebuchet MS"/>
              </a:rPr>
              <a:t>Measurement </a:t>
            </a:r>
            <a:r>
              <a:rPr sz="5550" b="1" spc="-165" dirty="0">
                <a:latin typeface="Trebuchet MS"/>
                <a:cs typeface="Trebuchet MS"/>
              </a:rPr>
              <a:t>models </a:t>
            </a:r>
            <a:r>
              <a:rPr sz="5550" b="1" spc="-355" dirty="0">
                <a:latin typeface="Trebuchet MS"/>
                <a:cs typeface="Trebuchet MS"/>
              </a:rPr>
              <a:t>for </a:t>
            </a:r>
            <a:r>
              <a:rPr sz="5550" b="1" spc="155" dirty="0">
                <a:latin typeface="Trebuchet MS"/>
                <a:cs typeface="Trebuchet MS"/>
              </a:rPr>
              <a:t>2D </a:t>
            </a:r>
            <a:r>
              <a:rPr sz="5550" b="1" spc="145" dirty="0">
                <a:latin typeface="Trebuchet MS"/>
                <a:cs typeface="Trebuchet MS"/>
              </a:rPr>
              <a:t>LIDAR</a:t>
            </a:r>
            <a:r>
              <a:rPr sz="5550" b="1" spc="665" dirty="0">
                <a:latin typeface="Trebuchet MS"/>
                <a:cs typeface="Trebuchet MS"/>
              </a:rPr>
              <a:t> </a:t>
            </a:r>
            <a:r>
              <a:rPr sz="5550" b="1" spc="-170" dirty="0">
                <a:latin typeface="Trebuchet MS"/>
                <a:cs typeface="Trebuchet MS"/>
              </a:rPr>
              <a:t>sensors</a:t>
            </a:r>
            <a:endParaRPr sz="555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28537" y="2053985"/>
            <a:ext cx="11270615" cy="3367404"/>
            <a:chOff x="2128537" y="2053985"/>
            <a:chExt cx="11270615" cy="3367404"/>
          </a:xfrm>
        </p:grpSpPr>
        <p:sp>
          <p:nvSpPr>
            <p:cNvPr id="4" name="object 4"/>
            <p:cNvSpPr/>
            <p:nvPr/>
          </p:nvSpPr>
          <p:spPr>
            <a:xfrm>
              <a:off x="4404677" y="3477579"/>
              <a:ext cx="377776" cy="1705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4677" y="3477579"/>
              <a:ext cx="377825" cy="170815"/>
            </a:xfrm>
            <a:custGeom>
              <a:avLst/>
              <a:gdLst/>
              <a:ahLst/>
              <a:cxnLst/>
              <a:rect l="l" t="t" r="r" b="b"/>
              <a:pathLst>
                <a:path w="377825" h="170814">
                  <a:moveTo>
                    <a:pt x="188828" y="0"/>
                  </a:moveTo>
                  <a:lnTo>
                    <a:pt x="117031" y="13997"/>
                  </a:lnTo>
                  <a:lnTo>
                    <a:pt x="53916" y="55944"/>
                  </a:lnTo>
                  <a:lnTo>
                    <a:pt x="16596" y="109594"/>
                  </a:lnTo>
                  <a:lnTo>
                    <a:pt x="0" y="170577"/>
                  </a:lnTo>
                  <a:lnTo>
                    <a:pt x="377776" y="170577"/>
                  </a:lnTo>
                  <a:lnTo>
                    <a:pt x="361180" y="109594"/>
                  </a:lnTo>
                  <a:lnTo>
                    <a:pt x="323859" y="55944"/>
                  </a:lnTo>
                  <a:lnTo>
                    <a:pt x="293907" y="31481"/>
                  </a:lnTo>
                  <a:lnTo>
                    <a:pt x="225292" y="3500"/>
                  </a:lnTo>
                  <a:lnTo>
                    <a:pt x="188828" y="0"/>
                  </a:lnTo>
                  <a:close/>
                </a:path>
              </a:pathLst>
            </a:custGeom>
            <a:ln w="20941">
              <a:solidFill>
                <a:srgbClr val="002A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72303" y="3764153"/>
              <a:ext cx="316230" cy="471805"/>
            </a:xfrm>
            <a:custGeom>
              <a:avLst/>
              <a:gdLst/>
              <a:ahLst/>
              <a:cxnLst/>
              <a:rect l="l" t="t" r="r" b="b"/>
              <a:pathLst>
                <a:path w="316229" h="471804">
                  <a:moveTo>
                    <a:pt x="138680" y="298320"/>
                  </a:moveTo>
                  <a:lnTo>
                    <a:pt x="78956" y="298320"/>
                  </a:lnTo>
                  <a:lnTo>
                    <a:pt x="78956" y="431248"/>
                  </a:lnTo>
                  <a:lnTo>
                    <a:pt x="78004" y="433982"/>
                  </a:lnTo>
                  <a:lnTo>
                    <a:pt x="62014" y="455014"/>
                  </a:lnTo>
                  <a:lnTo>
                    <a:pt x="61062" y="457747"/>
                  </a:lnTo>
                  <a:lnTo>
                    <a:pt x="61062" y="468624"/>
                  </a:lnTo>
                  <a:lnTo>
                    <a:pt x="63741" y="471302"/>
                  </a:lnTo>
                  <a:lnTo>
                    <a:pt x="136001" y="471302"/>
                  </a:lnTo>
                  <a:lnTo>
                    <a:pt x="138680" y="468624"/>
                  </a:lnTo>
                  <a:lnTo>
                    <a:pt x="138680" y="298320"/>
                  </a:lnTo>
                  <a:close/>
                </a:path>
                <a:path w="316229" h="471804">
                  <a:moveTo>
                    <a:pt x="237211" y="298320"/>
                  </a:moveTo>
                  <a:lnTo>
                    <a:pt x="177488" y="298320"/>
                  </a:lnTo>
                  <a:lnTo>
                    <a:pt x="177488" y="468624"/>
                  </a:lnTo>
                  <a:lnTo>
                    <a:pt x="180167" y="471302"/>
                  </a:lnTo>
                  <a:lnTo>
                    <a:pt x="252427" y="471302"/>
                  </a:lnTo>
                  <a:lnTo>
                    <a:pt x="255069" y="468624"/>
                  </a:lnTo>
                  <a:lnTo>
                    <a:pt x="255069" y="457747"/>
                  </a:lnTo>
                  <a:lnTo>
                    <a:pt x="254154" y="455013"/>
                  </a:lnTo>
                  <a:lnTo>
                    <a:pt x="238126" y="433981"/>
                  </a:lnTo>
                  <a:lnTo>
                    <a:pt x="237211" y="431248"/>
                  </a:lnTo>
                  <a:lnTo>
                    <a:pt x="237211" y="298320"/>
                  </a:lnTo>
                  <a:close/>
                </a:path>
                <a:path w="316229" h="471804">
                  <a:moveTo>
                    <a:pt x="40738" y="298320"/>
                  </a:moveTo>
                  <a:lnTo>
                    <a:pt x="11686" y="298320"/>
                  </a:lnTo>
                  <a:lnTo>
                    <a:pt x="536" y="311870"/>
                  </a:lnTo>
                  <a:lnTo>
                    <a:pt x="0" y="314454"/>
                  </a:lnTo>
                  <a:lnTo>
                    <a:pt x="7796" y="342045"/>
                  </a:lnTo>
                  <a:lnTo>
                    <a:pt x="9036" y="342983"/>
                  </a:lnTo>
                  <a:lnTo>
                    <a:pt x="17056" y="342983"/>
                  </a:lnTo>
                  <a:lnTo>
                    <a:pt x="18461" y="341579"/>
                  </a:lnTo>
                  <a:lnTo>
                    <a:pt x="18461" y="318372"/>
                  </a:lnTo>
                  <a:lnTo>
                    <a:pt x="21943" y="314889"/>
                  </a:lnTo>
                  <a:lnTo>
                    <a:pt x="52300" y="314889"/>
                  </a:lnTo>
                  <a:lnTo>
                    <a:pt x="52423" y="314454"/>
                  </a:lnTo>
                  <a:lnTo>
                    <a:pt x="51886" y="311869"/>
                  </a:lnTo>
                  <a:lnTo>
                    <a:pt x="40738" y="298320"/>
                  </a:lnTo>
                  <a:close/>
                </a:path>
                <a:path w="316229" h="471804">
                  <a:moveTo>
                    <a:pt x="52300" y="314889"/>
                  </a:moveTo>
                  <a:lnTo>
                    <a:pt x="30516" y="314889"/>
                  </a:lnTo>
                  <a:lnTo>
                    <a:pt x="33962" y="318372"/>
                  </a:lnTo>
                  <a:lnTo>
                    <a:pt x="33962" y="341579"/>
                  </a:lnTo>
                  <a:lnTo>
                    <a:pt x="35368" y="342983"/>
                  </a:lnTo>
                  <a:lnTo>
                    <a:pt x="43386" y="342983"/>
                  </a:lnTo>
                  <a:lnTo>
                    <a:pt x="44628" y="342044"/>
                  </a:lnTo>
                  <a:lnTo>
                    <a:pt x="52300" y="314889"/>
                  </a:lnTo>
                  <a:close/>
                </a:path>
                <a:path w="316229" h="471804">
                  <a:moveTo>
                    <a:pt x="304482" y="298320"/>
                  </a:moveTo>
                  <a:lnTo>
                    <a:pt x="275431" y="298320"/>
                  </a:lnTo>
                  <a:lnTo>
                    <a:pt x="264282" y="311870"/>
                  </a:lnTo>
                  <a:lnTo>
                    <a:pt x="263745" y="314454"/>
                  </a:lnTo>
                  <a:lnTo>
                    <a:pt x="271541" y="342045"/>
                  </a:lnTo>
                  <a:lnTo>
                    <a:pt x="272782" y="342983"/>
                  </a:lnTo>
                  <a:lnTo>
                    <a:pt x="280801" y="342983"/>
                  </a:lnTo>
                  <a:lnTo>
                    <a:pt x="282169" y="341579"/>
                  </a:lnTo>
                  <a:lnTo>
                    <a:pt x="282169" y="318372"/>
                  </a:lnTo>
                  <a:lnTo>
                    <a:pt x="285652" y="314889"/>
                  </a:lnTo>
                  <a:lnTo>
                    <a:pt x="316046" y="314889"/>
                  </a:lnTo>
                  <a:lnTo>
                    <a:pt x="316170" y="314454"/>
                  </a:lnTo>
                  <a:lnTo>
                    <a:pt x="315633" y="311869"/>
                  </a:lnTo>
                  <a:lnTo>
                    <a:pt x="304482" y="298320"/>
                  </a:lnTo>
                  <a:close/>
                </a:path>
                <a:path w="316229" h="471804">
                  <a:moveTo>
                    <a:pt x="316046" y="314889"/>
                  </a:moveTo>
                  <a:lnTo>
                    <a:pt x="294225" y="314889"/>
                  </a:lnTo>
                  <a:lnTo>
                    <a:pt x="297708" y="318372"/>
                  </a:lnTo>
                  <a:lnTo>
                    <a:pt x="297708" y="341579"/>
                  </a:lnTo>
                  <a:lnTo>
                    <a:pt x="299114" y="342983"/>
                  </a:lnTo>
                  <a:lnTo>
                    <a:pt x="307130" y="342983"/>
                  </a:lnTo>
                  <a:lnTo>
                    <a:pt x="308335" y="342044"/>
                  </a:lnTo>
                  <a:lnTo>
                    <a:pt x="316046" y="314889"/>
                  </a:lnTo>
                  <a:close/>
                </a:path>
                <a:path w="316229" h="471804">
                  <a:moveTo>
                    <a:pt x="47790" y="105822"/>
                  </a:moveTo>
                  <a:lnTo>
                    <a:pt x="4632" y="105822"/>
                  </a:lnTo>
                  <a:lnTo>
                    <a:pt x="1230" y="109225"/>
                  </a:lnTo>
                  <a:lnTo>
                    <a:pt x="1229" y="207936"/>
                  </a:lnTo>
                  <a:lnTo>
                    <a:pt x="3801" y="210969"/>
                  </a:lnTo>
                  <a:lnTo>
                    <a:pt x="7194" y="211718"/>
                  </a:lnTo>
                  <a:lnTo>
                    <a:pt x="7194" y="226815"/>
                  </a:lnTo>
                  <a:lnTo>
                    <a:pt x="3801" y="227563"/>
                  </a:lnTo>
                  <a:lnTo>
                    <a:pt x="1229" y="230597"/>
                  </a:lnTo>
                  <a:lnTo>
                    <a:pt x="1229" y="294953"/>
                  </a:lnTo>
                  <a:lnTo>
                    <a:pt x="4633" y="298320"/>
                  </a:lnTo>
                  <a:lnTo>
                    <a:pt x="47791" y="298320"/>
                  </a:lnTo>
                  <a:lnTo>
                    <a:pt x="51193" y="294953"/>
                  </a:lnTo>
                  <a:lnTo>
                    <a:pt x="51194" y="230597"/>
                  </a:lnTo>
                  <a:lnTo>
                    <a:pt x="48658" y="227563"/>
                  </a:lnTo>
                  <a:lnTo>
                    <a:pt x="45266" y="226815"/>
                  </a:lnTo>
                  <a:lnTo>
                    <a:pt x="45266" y="211718"/>
                  </a:lnTo>
                  <a:lnTo>
                    <a:pt x="48658" y="210969"/>
                  </a:lnTo>
                  <a:lnTo>
                    <a:pt x="51193" y="207936"/>
                  </a:lnTo>
                  <a:lnTo>
                    <a:pt x="51194" y="171142"/>
                  </a:lnTo>
                  <a:lnTo>
                    <a:pt x="314940" y="171142"/>
                  </a:lnTo>
                  <a:lnTo>
                    <a:pt x="314940" y="170074"/>
                  </a:lnTo>
                  <a:lnTo>
                    <a:pt x="118834" y="170074"/>
                  </a:lnTo>
                  <a:lnTo>
                    <a:pt x="118834" y="122023"/>
                  </a:lnTo>
                  <a:lnTo>
                    <a:pt x="51194" y="122023"/>
                  </a:lnTo>
                  <a:lnTo>
                    <a:pt x="51194" y="109225"/>
                  </a:lnTo>
                  <a:lnTo>
                    <a:pt x="47790" y="105822"/>
                  </a:lnTo>
                  <a:close/>
                </a:path>
                <a:path w="316229" h="471804">
                  <a:moveTo>
                    <a:pt x="255732" y="171142"/>
                  </a:moveTo>
                  <a:lnTo>
                    <a:pt x="60436" y="171142"/>
                  </a:lnTo>
                  <a:lnTo>
                    <a:pt x="60436" y="294351"/>
                  </a:lnTo>
                  <a:lnTo>
                    <a:pt x="64405" y="298320"/>
                  </a:lnTo>
                  <a:lnTo>
                    <a:pt x="251764" y="298320"/>
                  </a:lnTo>
                  <a:lnTo>
                    <a:pt x="255732" y="294351"/>
                  </a:lnTo>
                  <a:lnTo>
                    <a:pt x="255732" y="263855"/>
                  </a:lnTo>
                  <a:lnTo>
                    <a:pt x="141330" y="263855"/>
                  </a:lnTo>
                  <a:lnTo>
                    <a:pt x="118244" y="240732"/>
                  </a:lnTo>
                  <a:lnTo>
                    <a:pt x="126845" y="233664"/>
                  </a:lnTo>
                  <a:lnTo>
                    <a:pt x="136514" y="228493"/>
                  </a:lnTo>
                  <a:lnTo>
                    <a:pt x="147009" y="225317"/>
                  </a:lnTo>
                  <a:lnTo>
                    <a:pt x="158084" y="224237"/>
                  </a:lnTo>
                  <a:lnTo>
                    <a:pt x="255732" y="224237"/>
                  </a:lnTo>
                  <a:lnTo>
                    <a:pt x="255732" y="207594"/>
                  </a:lnTo>
                  <a:lnTo>
                    <a:pt x="122750" y="207594"/>
                  </a:lnTo>
                  <a:lnTo>
                    <a:pt x="118836" y="203716"/>
                  </a:lnTo>
                  <a:lnTo>
                    <a:pt x="118834" y="194094"/>
                  </a:lnTo>
                  <a:lnTo>
                    <a:pt x="122749" y="190178"/>
                  </a:lnTo>
                  <a:lnTo>
                    <a:pt x="255732" y="190178"/>
                  </a:lnTo>
                  <a:lnTo>
                    <a:pt x="255732" y="171142"/>
                  </a:lnTo>
                  <a:close/>
                </a:path>
                <a:path w="316229" h="471804">
                  <a:moveTo>
                    <a:pt x="314940" y="171142"/>
                  </a:moveTo>
                  <a:lnTo>
                    <a:pt x="264974" y="171142"/>
                  </a:lnTo>
                  <a:lnTo>
                    <a:pt x="264974" y="207936"/>
                  </a:lnTo>
                  <a:lnTo>
                    <a:pt x="267509" y="210969"/>
                  </a:lnTo>
                  <a:lnTo>
                    <a:pt x="270902" y="211718"/>
                  </a:lnTo>
                  <a:lnTo>
                    <a:pt x="270902" y="226815"/>
                  </a:lnTo>
                  <a:lnTo>
                    <a:pt x="267510" y="227563"/>
                  </a:lnTo>
                  <a:lnTo>
                    <a:pt x="264975" y="230597"/>
                  </a:lnTo>
                  <a:lnTo>
                    <a:pt x="264974" y="294953"/>
                  </a:lnTo>
                  <a:lnTo>
                    <a:pt x="268379" y="298320"/>
                  </a:lnTo>
                  <a:lnTo>
                    <a:pt x="311535" y="298320"/>
                  </a:lnTo>
                  <a:lnTo>
                    <a:pt x="314939" y="294953"/>
                  </a:lnTo>
                  <a:lnTo>
                    <a:pt x="314940" y="230597"/>
                  </a:lnTo>
                  <a:lnTo>
                    <a:pt x="312367" y="227563"/>
                  </a:lnTo>
                  <a:lnTo>
                    <a:pt x="308974" y="226815"/>
                  </a:lnTo>
                  <a:lnTo>
                    <a:pt x="308974" y="211718"/>
                  </a:lnTo>
                  <a:lnTo>
                    <a:pt x="312367" y="210969"/>
                  </a:lnTo>
                  <a:lnTo>
                    <a:pt x="314940" y="207936"/>
                  </a:lnTo>
                  <a:lnTo>
                    <a:pt x="314940" y="171142"/>
                  </a:lnTo>
                  <a:close/>
                </a:path>
                <a:path w="316229" h="471804">
                  <a:moveTo>
                    <a:pt x="164407" y="256896"/>
                  </a:moveTo>
                  <a:lnTo>
                    <a:pt x="151761" y="256896"/>
                  </a:lnTo>
                  <a:lnTo>
                    <a:pt x="145801" y="259385"/>
                  </a:lnTo>
                  <a:lnTo>
                    <a:pt x="141330" y="263855"/>
                  </a:lnTo>
                  <a:lnTo>
                    <a:pt x="174837" y="263855"/>
                  </a:lnTo>
                  <a:lnTo>
                    <a:pt x="170367" y="259385"/>
                  </a:lnTo>
                  <a:lnTo>
                    <a:pt x="164407" y="256896"/>
                  </a:lnTo>
                  <a:close/>
                </a:path>
                <a:path w="316229" h="471804">
                  <a:moveTo>
                    <a:pt x="255732" y="224237"/>
                  </a:moveTo>
                  <a:lnTo>
                    <a:pt x="158084" y="224237"/>
                  </a:lnTo>
                  <a:lnTo>
                    <a:pt x="169163" y="225318"/>
                  </a:lnTo>
                  <a:lnTo>
                    <a:pt x="179659" y="228494"/>
                  </a:lnTo>
                  <a:lnTo>
                    <a:pt x="189326" y="233665"/>
                  </a:lnTo>
                  <a:lnTo>
                    <a:pt x="197923" y="240732"/>
                  </a:lnTo>
                  <a:lnTo>
                    <a:pt x="174837" y="263855"/>
                  </a:lnTo>
                  <a:lnTo>
                    <a:pt x="255732" y="263855"/>
                  </a:lnTo>
                  <a:lnTo>
                    <a:pt x="255732" y="224237"/>
                  </a:lnTo>
                  <a:close/>
                </a:path>
                <a:path w="316229" h="471804">
                  <a:moveTo>
                    <a:pt x="153273" y="190178"/>
                  </a:moveTo>
                  <a:lnTo>
                    <a:pt x="132370" y="190178"/>
                  </a:lnTo>
                  <a:lnTo>
                    <a:pt x="136249" y="194094"/>
                  </a:lnTo>
                  <a:lnTo>
                    <a:pt x="136250" y="203716"/>
                  </a:lnTo>
                  <a:lnTo>
                    <a:pt x="132369" y="207594"/>
                  </a:lnTo>
                  <a:lnTo>
                    <a:pt x="153273" y="207594"/>
                  </a:lnTo>
                  <a:lnTo>
                    <a:pt x="149359" y="203716"/>
                  </a:lnTo>
                  <a:lnTo>
                    <a:pt x="149357" y="194094"/>
                  </a:lnTo>
                  <a:lnTo>
                    <a:pt x="153273" y="190178"/>
                  </a:lnTo>
                  <a:close/>
                </a:path>
                <a:path w="316229" h="471804">
                  <a:moveTo>
                    <a:pt x="183798" y="190178"/>
                  </a:moveTo>
                  <a:lnTo>
                    <a:pt x="162894" y="190178"/>
                  </a:lnTo>
                  <a:lnTo>
                    <a:pt x="166810" y="194094"/>
                  </a:lnTo>
                  <a:lnTo>
                    <a:pt x="166810" y="203716"/>
                  </a:lnTo>
                  <a:lnTo>
                    <a:pt x="162894" y="207594"/>
                  </a:lnTo>
                  <a:lnTo>
                    <a:pt x="183797" y="207594"/>
                  </a:lnTo>
                  <a:lnTo>
                    <a:pt x="179921" y="203716"/>
                  </a:lnTo>
                  <a:lnTo>
                    <a:pt x="179919" y="194094"/>
                  </a:lnTo>
                  <a:lnTo>
                    <a:pt x="183798" y="190178"/>
                  </a:lnTo>
                  <a:close/>
                </a:path>
                <a:path w="316229" h="471804">
                  <a:moveTo>
                    <a:pt x="255732" y="190178"/>
                  </a:moveTo>
                  <a:lnTo>
                    <a:pt x="193418" y="190178"/>
                  </a:lnTo>
                  <a:lnTo>
                    <a:pt x="197335" y="194094"/>
                  </a:lnTo>
                  <a:lnTo>
                    <a:pt x="197335" y="203716"/>
                  </a:lnTo>
                  <a:lnTo>
                    <a:pt x="193418" y="207594"/>
                  </a:lnTo>
                  <a:lnTo>
                    <a:pt x="255732" y="207594"/>
                  </a:lnTo>
                  <a:lnTo>
                    <a:pt x="255732" y="190178"/>
                  </a:lnTo>
                  <a:close/>
                </a:path>
                <a:path w="316229" h="471804">
                  <a:moveTo>
                    <a:pt x="255732" y="119446"/>
                  </a:moveTo>
                  <a:lnTo>
                    <a:pt x="197335" y="119446"/>
                  </a:lnTo>
                  <a:lnTo>
                    <a:pt x="197335" y="170074"/>
                  </a:lnTo>
                  <a:lnTo>
                    <a:pt x="314940" y="170074"/>
                  </a:lnTo>
                  <a:lnTo>
                    <a:pt x="314940" y="122023"/>
                  </a:lnTo>
                  <a:lnTo>
                    <a:pt x="255732" y="122023"/>
                  </a:lnTo>
                  <a:lnTo>
                    <a:pt x="255732" y="119446"/>
                  </a:lnTo>
                  <a:close/>
                </a:path>
                <a:path w="316229" h="471804">
                  <a:moveTo>
                    <a:pt x="251764" y="88333"/>
                  </a:moveTo>
                  <a:lnTo>
                    <a:pt x="64405" y="88333"/>
                  </a:lnTo>
                  <a:lnTo>
                    <a:pt x="60436" y="92301"/>
                  </a:lnTo>
                  <a:lnTo>
                    <a:pt x="60436" y="122023"/>
                  </a:lnTo>
                  <a:lnTo>
                    <a:pt x="118834" y="122023"/>
                  </a:lnTo>
                  <a:lnTo>
                    <a:pt x="118834" y="119446"/>
                  </a:lnTo>
                  <a:lnTo>
                    <a:pt x="255732" y="119446"/>
                  </a:lnTo>
                  <a:lnTo>
                    <a:pt x="255732" y="92301"/>
                  </a:lnTo>
                  <a:lnTo>
                    <a:pt x="251764" y="88333"/>
                  </a:lnTo>
                  <a:close/>
                </a:path>
                <a:path w="316229" h="471804">
                  <a:moveTo>
                    <a:pt x="311535" y="105822"/>
                  </a:moveTo>
                  <a:lnTo>
                    <a:pt x="268378" y="105822"/>
                  </a:lnTo>
                  <a:lnTo>
                    <a:pt x="264975" y="109225"/>
                  </a:lnTo>
                  <a:lnTo>
                    <a:pt x="264974" y="122023"/>
                  </a:lnTo>
                  <a:lnTo>
                    <a:pt x="314940" y="122023"/>
                  </a:lnTo>
                  <a:lnTo>
                    <a:pt x="314940" y="109225"/>
                  </a:lnTo>
                  <a:lnTo>
                    <a:pt x="311535" y="105822"/>
                  </a:lnTo>
                  <a:close/>
                </a:path>
                <a:path w="316229" h="471804">
                  <a:moveTo>
                    <a:pt x="214307" y="57035"/>
                  </a:moveTo>
                  <a:lnTo>
                    <a:pt x="101861" y="57035"/>
                  </a:lnTo>
                  <a:lnTo>
                    <a:pt x="103479" y="58653"/>
                  </a:lnTo>
                  <a:lnTo>
                    <a:pt x="103479" y="88333"/>
                  </a:lnTo>
                  <a:lnTo>
                    <a:pt x="212689" y="88333"/>
                  </a:lnTo>
                  <a:lnTo>
                    <a:pt x="212689" y="58653"/>
                  </a:lnTo>
                  <a:lnTo>
                    <a:pt x="214307" y="57035"/>
                  </a:lnTo>
                  <a:close/>
                </a:path>
                <a:path w="316229" h="471804">
                  <a:moveTo>
                    <a:pt x="128376" y="31297"/>
                  </a:moveTo>
                  <a:lnTo>
                    <a:pt x="92725" y="31297"/>
                  </a:lnTo>
                  <a:lnTo>
                    <a:pt x="91108" y="32916"/>
                  </a:lnTo>
                  <a:lnTo>
                    <a:pt x="91108" y="55453"/>
                  </a:lnTo>
                  <a:lnTo>
                    <a:pt x="92725" y="57035"/>
                  </a:lnTo>
                  <a:lnTo>
                    <a:pt x="128376" y="57035"/>
                  </a:lnTo>
                  <a:lnTo>
                    <a:pt x="122626" y="51284"/>
                  </a:lnTo>
                  <a:lnTo>
                    <a:pt x="122626" y="37085"/>
                  </a:lnTo>
                  <a:lnTo>
                    <a:pt x="128376" y="31297"/>
                  </a:lnTo>
                  <a:close/>
                </a:path>
                <a:path w="316229" h="471804">
                  <a:moveTo>
                    <a:pt x="173591" y="31297"/>
                  </a:moveTo>
                  <a:lnTo>
                    <a:pt x="142576" y="31297"/>
                  </a:lnTo>
                  <a:lnTo>
                    <a:pt x="148327" y="37085"/>
                  </a:lnTo>
                  <a:lnTo>
                    <a:pt x="148327" y="51284"/>
                  </a:lnTo>
                  <a:lnTo>
                    <a:pt x="142575" y="57035"/>
                  </a:lnTo>
                  <a:lnTo>
                    <a:pt x="173593" y="57035"/>
                  </a:lnTo>
                  <a:lnTo>
                    <a:pt x="167842" y="51284"/>
                  </a:lnTo>
                  <a:lnTo>
                    <a:pt x="167842" y="37085"/>
                  </a:lnTo>
                  <a:lnTo>
                    <a:pt x="173591" y="31297"/>
                  </a:lnTo>
                  <a:close/>
                </a:path>
                <a:path w="316229" h="471804">
                  <a:moveTo>
                    <a:pt x="223442" y="31297"/>
                  </a:moveTo>
                  <a:lnTo>
                    <a:pt x="187792" y="31297"/>
                  </a:lnTo>
                  <a:lnTo>
                    <a:pt x="193542" y="37085"/>
                  </a:lnTo>
                  <a:lnTo>
                    <a:pt x="193542" y="51284"/>
                  </a:lnTo>
                  <a:lnTo>
                    <a:pt x="187791" y="57035"/>
                  </a:lnTo>
                  <a:lnTo>
                    <a:pt x="223442" y="57035"/>
                  </a:lnTo>
                  <a:lnTo>
                    <a:pt x="225061" y="55453"/>
                  </a:lnTo>
                  <a:lnTo>
                    <a:pt x="225061" y="32916"/>
                  </a:lnTo>
                  <a:lnTo>
                    <a:pt x="223442" y="31297"/>
                  </a:lnTo>
                  <a:close/>
                </a:path>
                <a:path w="316229" h="471804">
                  <a:moveTo>
                    <a:pt x="204000" y="0"/>
                  </a:moveTo>
                  <a:lnTo>
                    <a:pt x="107364" y="1"/>
                  </a:lnTo>
                  <a:lnTo>
                    <a:pt x="103479" y="3885"/>
                  </a:lnTo>
                  <a:lnTo>
                    <a:pt x="103479" y="29679"/>
                  </a:lnTo>
                  <a:lnTo>
                    <a:pt x="101861" y="31297"/>
                  </a:lnTo>
                  <a:lnTo>
                    <a:pt x="214307" y="31297"/>
                  </a:lnTo>
                  <a:lnTo>
                    <a:pt x="212688" y="29679"/>
                  </a:lnTo>
                  <a:lnTo>
                    <a:pt x="212689" y="3885"/>
                  </a:lnTo>
                  <a:lnTo>
                    <a:pt x="208805" y="1"/>
                  </a:lnTo>
                  <a:lnTo>
                    <a:pt x="20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28537" y="3850694"/>
              <a:ext cx="5179426" cy="15706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95514" y="3651449"/>
              <a:ext cx="2645472" cy="9740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95514" y="3650695"/>
              <a:ext cx="2646045" cy="975360"/>
            </a:xfrm>
            <a:custGeom>
              <a:avLst/>
              <a:gdLst/>
              <a:ahLst/>
              <a:cxnLst/>
              <a:rect l="l" t="t" r="r" b="b"/>
              <a:pathLst>
                <a:path w="2646045" h="975360">
                  <a:moveTo>
                    <a:pt x="805459" y="0"/>
                  </a:moveTo>
                  <a:lnTo>
                    <a:pt x="742576" y="9764"/>
                  </a:lnTo>
                  <a:lnTo>
                    <a:pt x="685625" y="38147"/>
                  </a:lnTo>
                  <a:lnTo>
                    <a:pt x="648991" y="67387"/>
                  </a:lnTo>
                  <a:lnTo>
                    <a:pt x="609744" y="103599"/>
                  </a:lnTo>
                  <a:lnTo>
                    <a:pt x="569902" y="143233"/>
                  </a:lnTo>
                  <a:lnTo>
                    <a:pt x="531480" y="182737"/>
                  </a:lnTo>
                  <a:lnTo>
                    <a:pt x="496498" y="218560"/>
                  </a:lnTo>
                  <a:lnTo>
                    <a:pt x="466972" y="247152"/>
                  </a:lnTo>
                  <a:lnTo>
                    <a:pt x="431801" y="272543"/>
                  </a:lnTo>
                  <a:lnTo>
                    <a:pt x="388942" y="286316"/>
                  </a:lnTo>
                  <a:lnTo>
                    <a:pt x="134139" y="340221"/>
                  </a:lnTo>
                  <a:lnTo>
                    <a:pt x="80101" y="368547"/>
                  </a:lnTo>
                  <a:lnTo>
                    <a:pt x="58465" y="425639"/>
                  </a:lnTo>
                  <a:lnTo>
                    <a:pt x="58258" y="530960"/>
                  </a:lnTo>
                  <a:lnTo>
                    <a:pt x="47270" y="530960"/>
                  </a:lnTo>
                  <a:lnTo>
                    <a:pt x="28878" y="534678"/>
                  </a:lnTo>
                  <a:lnTo>
                    <a:pt x="13852" y="544813"/>
                  </a:lnTo>
                  <a:lnTo>
                    <a:pt x="3717" y="559839"/>
                  </a:lnTo>
                  <a:lnTo>
                    <a:pt x="0" y="578230"/>
                  </a:lnTo>
                  <a:lnTo>
                    <a:pt x="0" y="771043"/>
                  </a:lnTo>
                  <a:lnTo>
                    <a:pt x="3717" y="789434"/>
                  </a:lnTo>
                  <a:lnTo>
                    <a:pt x="13852" y="804460"/>
                  </a:lnTo>
                  <a:lnTo>
                    <a:pt x="28879" y="814595"/>
                  </a:lnTo>
                  <a:lnTo>
                    <a:pt x="47270" y="818313"/>
                  </a:lnTo>
                  <a:lnTo>
                    <a:pt x="160884" y="818313"/>
                  </a:lnTo>
                  <a:lnTo>
                    <a:pt x="261022" y="818313"/>
                  </a:lnTo>
                  <a:lnTo>
                    <a:pt x="258779" y="805766"/>
                  </a:lnTo>
                  <a:lnTo>
                    <a:pt x="257157" y="792983"/>
                  </a:lnTo>
                  <a:lnTo>
                    <a:pt x="256171" y="780011"/>
                  </a:lnTo>
                  <a:lnTo>
                    <a:pt x="255839" y="766896"/>
                  </a:lnTo>
                  <a:lnTo>
                    <a:pt x="259925" y="721334"/>
                  </a:lnTo>
                  <a:lnTo>
                    <a:pt x="271706" y="678460"/>
                  </a:lnTo>
                  <a:lnTo>
                    <a:pt x="290464" y="638987"/>
                  </a:lnTo>
                  <a:lnTo>
                    <a:pt x="315483" y="603630"/>
                  </a:lnTo>
                  <a:lnTo>
                    <a:pt x="346046" y="573102"/>
                  </a:lnTo>
                  <a:lnTo>
                    <a:pt x="381436" y="548116"/>
                  </a:lnTo>
                  <a:lnTo>
                    <a:pt x="420935" y="529385"/>
                  </a:lnTo>
                  <a:lnTo>
                    <a:pt x="463829" y="517623"/>
                  </a:lnTo>
                  <a:lnTo>
                    <a:pt x="509398" y="513545"/>
                  </a:lnTo>
                  <a:lnTo>
                    <a:pt x="554967" y="517624"/>
                  </a:lnTo>
                  <a:lnTo>
                    <a:pt x="597861" y="529385"/>
                  </a:lnTo>
                  <a:lnTo>
                    <a:pt x="637360" y="548116"/>
                  </a:lnTo>
                  <a:lnTo>
                    <a:pt x="672750" y="573102"/>
                  </a:lnTo>
                  <a:lnTo>
                    <a:pt x="703313" y="603631"/>
                  </a:lnTo>
                  <a:lnTo>
                    <a:pt x="728332" y="638988"/>
                  </a:lnTo>
                  <a:lnTo>
                    <a:pt x="747090" y="678460"/>
                  </a:lnTo>
                  <a:lnTo>
                    <a:pt x="758871" y="721334"/>
                  </a:lnTo>
                  <a:lnTo>
                    <a:pt x="762957" y="766896"/>
                  </a:lnTo>
                  <a:lnTo>
                    <a:pt x="762625" y="780010"/>
                  </a:lnTo>
                  <a:lnTo>
                    <a:pt x="761639" y="792980"/>
                  </a:lnTo>
                  <a:lnTo>
                    <a:pt x="760017" y="805763"/>
                  </a:lnTo>
                  <a:lnTo>
                    <a:pt x="757774" y="818313"/>
                  </a:lnTo>
                  <a:lnTo>
                    <a:pt x="1857220" y="818313"/>
                  </a:lnTo>
                  <a:lnTo>
                    <a:pt x="1854978" y="805766"/>
                  </a:lnTo>
                  <a:lnTo>
                    <a:pt x="1853355" y="792983"/>
                  </a:lnTo>
                  <a:lnTo>
                    <a:pt x="1852370" y="780011"/>
                  </a:lnTo>
                  <a:lnTo>
                    <a:pt x="1852037" y="766896"/>
                  </a:lnTo>
                  <a:lnTo>
                    <a:pt x="1856116" y="721334"/>
                  </a:lnTo>
                  <a:lnTo>
                    <a:pt x="1867878" y="678460"/>
                  </a:lnTo>
                  <a:lnTo>
                    <a:pt x="1886609" y="638987"/>
                  </a:lnTo>
                  <a:lnTo>
                    <a:pt x="1911595" y="603630"/>
                  </a:lnTo>
                  <a:lnTo>
                    <a:pt x="1942124" y="573102"/>
                  </a:lnTo>
                  <a:lnTo>
                    <a:pt x="1977481" y="548116"/>
                  </a:lnTo>
                  <a:lnTo>
                    <a:pt x="2016953" y="529385"/>
                  </a:lnTo>
                  <a:lnTo>
                    <a:pt x="2059827" y="517623"/>
                  </a:lnTo>
                  <a:lnTo>
                    <a:pt x="2105389" y="513545"/>
                  </a:lnTo>
                  <a:lnTo>
                    <a:pt x="2150958" y="517624"/>
                  </a:lnTo>
                  <a:lnTo>
                    <a:pt x="2193852" y="529385"/>
                  </a:lnTo>
                  <a:lnTo>
                    <a:pt x="2233352" y="548116"/>
                  </a:lnTo>
                  <a:lnTo>
                    <a:pt x="2268741" y="573102"/>
                  </a:lnTo>
                  <a:lnTo>
                    <a:pt x="2299304" y="603631"/>
                  </a:lnTo>
                  <a:lnTo>
                    <a:pt x="2324323" y="638988"/>
                  </a:lnTo>
                  <a:lnTo>
                    <a:pt x="2343082" y="678460"/>
                  </a:lnTo>
                  <a:lnTo>
                    <a:pt x="2354862" y="721334"/>
                  </a:lnTo>
                  <a:lnTo>
                    <a:pt x="2358949" y="766896"/>
                  </a:lnTo>
                  <a:lnTo>
                    <a:pt x="2358576" y="780778"/>
                  </a:lnTo>
                  <a:lnTo>
                    <a:pt x="2357471" y="794484"/>
                  </a:lnTo>
                  <a:lnTo>
                    <a:pt x="2355654" y="807975"/>
                  </a:lnTo>
                  <a:lnTo>
                    <a:pt x="2353143" y="821216"/>
                  </a:lnTo>
                  <a:lnTo>
                    <a:pt x="2484795" y="821216"/>
                  </a:lnTo>
                  <a:lnTo>
                    <a:pt x="2563785" y="821216"/>
                  </a:lnTo>
                  <a:lnTo>
                    <a:pt x="2598409" y="821216"/>
                  </a:lnTo>
                  <a:lnTo>
                    <a:pt x="2616771" y="817498"/>
                  </a:lnTo>
                  <a:lnTo>
                    <a:pt x="2631725" y="807363"/>
                  </a:lnTo>
                  <a:lnTo>
                    <a:pt x="2641788" y="792336"/>
                  </a:lnTo>
                  <a:lnTo>
                    <a:pt x="2645472" y="773945"/>
                  </a:lnTo>
                  <a:lnTo>
                    <a:pt x="2645472" y="581133"/>
                  </a:lnTo>
                  <a:lnTo>
                    <a:pt x="2641792" y="562739"/>
                  </a:lnTo>
                  <a:lnTo>
                    <a:pt x="2631728" y="547713"/>
                  </a:lnTo>
                  <a:lnTo>
                    <a:pt x="2616770" y="537579"/>
                  </a:lnTo>
                  <a:lnTo>
                    <a:pt x="2598409" y="533863"/>
                  </a:lnTo>
                  <a:lnTo>
                    <a:pt x="2587007" y="533863"/>
                  </a:lnTo>
                  <a:lnTo>
                    <a:pt x="2587007" y="476019"/>
                  </a:lnTo>
                  <a:lnTo>
                    <a:pt x="2561487" y="430489"/>
                  </a:lnTo>
                  <a:lnTo>
                    <a:pt x="2510442" y="416976"/>
                  </a:lnTo>
                  <a:lnTo>
                    <a:pt x="2467845" y="408516"/>
                  </a:lnTo>
                  <a:lnTo>
                    <a:pt x="2418240" y="398724"/>
                  </a:lnTo>
                  <a:lnTo>
                    <a:pt x="2363355" y="387937"/>
                  </a:lnTo>
                  <a:lnTo>
                    <a:pt x="2304924" y="376486"/>
                  </a:lnTo>
                  <a:lnTo>
                    <a:pt x="2244677" y="364706"/>
                  </a:lnTo>
                  <a:lnTo>
                    <a:pt x="2184346" y="352931"/>
                  </a:lnTo>
                  <a:lnTo>
                    <a:pt x="2125661" y="341494"/>
                  </a:lnTo>
                  <a:lnTo>
                    <a:pt x="2070355" y="330729"/>
                  </a:lnTo>
                  <a:lnTo>
                    <a:pt x="2020158" y="320970"/>
                  </a:lnTo>
                  <a:lnTo>
                    <a:pt x="1976801" y="312551"/>
                  </a:lnTo>
                  <a:lnTo>
                    <a:pt x="1942017" y="305805"/>
                  </a:lnTo>
                  <a:lnTo>
                    <a:pt x="1923738" y="300881"/>
                  </a:lnTo>
                  <a:lnTo>
                    <a:pt x="1906520" y="293441"/>
                  </a:lnTo>
                  <a:lnTo>
                    <a:pt x="1890567" y="283578"/>
                  </a:lnTo>
                  <a:lnTo>
                    <a:pt x="1876087" y="271389"/>
                  </a:lnTo>
                  <a:lnTo>
                    <a:pt x="1843173" y="239312"/>
                  </a:lnTo>
                  <a:lnTo>
                    <a:pt x="1802723" y="199894"/>
                  </a:lnTo>
                  <a:lnTo>
                    <a:pt x="1758654" y="156942"/>
                  </a:lnTo>
                  <a:lnTo>
                    <a:pt x="1714880" y="114268"/>
                  </a:lnTo>
                  <a:lnTo>
                    <a:pt x="1675318" y="75680"/>
                  </a:lnTo>
                  <a:lnTo>
                    <a:pt x="1643882" y="44989"/>
                  </a:lnTo>
                  <a:lnTo>
                    <a:pt x="1618946" y="25566"/>
                  </a:lnTo>
                  <a:lnTo>
                    <a:pt x="1589586" y="11478"/>
                  </a:lnTo>
                  <a:lnTo>
                    <a:pt x="1556327" y="2898"/>
                  </a:lnTo>
                  <a:lnTo>
                    <a:pt x="1519695" y="0"/>
                  </a:lnTo>
                  <a:lnTo>
                    <a:pt x="1067103" y="0"/>
                  </a:lnTo>
                  <a:lnTo>
                    <a:pt x="805459" y="0"/>
                  </a:lnTo>
                  <a:close/>
                </a:path>
                <a:path w="2646045" h="975360">
                  <a:moveTo>
                    <a:pt x="869522" y="68002"/>
                  </a:moveTo>
                  <a:lnTo>
                    <a:pt x="1090116" y="68002"/>
                  </a:lnTo>
                  <a:lnTo>
                    <a:pt x="1099167" y="69766"/>
                  </a:lnTo>
                  <a:lnTo>
                    <a:pt x="1106631" y="74606"/>
                  </a:lnTo>
                  <a:lnTo>
                    <a:pt x="1111798" y="81846"/>
                  </a:lnTo>
                  <a:lnTo>
                    <a:pt x="1113959" y="90808"/>
                  </a:lnTo>
                  <a:lnTo>
                    <a:pt x="1122460" y="283413"/>
                  </a:lnTo>
                  <a:lnTo>
                    <a:pt x="1120595" y="294864"/>
                  </a:lnTo>
                  <a:lnTo>
                    <a:pt x="1114587" y="304298"/>
                  </a:lnTo>
                  <a:lnTo>
                    <a:pt x="1105415" y="310701"/>
                  </a:lnTo>
                  <a:lnTo>
                    <a:pt x="1094056" y="313061"/>
                  </a:lnTo>
                  <a:lnTo>
                    <a:pt x="726468" y="313061"/>
                  </a:lnTo>
                  <a:lnTo>
                    <a:pt x="713917" y="309904"/>
                  </a:lnTo>
                  <a:lnTo>
                    <a:pt x="704794" y="301670"/>
                  </a:lnTo>
                  <a:lnTo>
                    <a:pt x="700391" y="290216"/>
                  </a:lnTo>
                  <a:lnTo>
                    <a:pt x="702003" y="277401"/>
                  </a:lnTo>
                  <a:lnTo>
                    <a:pt x="779128" y="123773"/>
                  </a:lnTo>
                  <a:lnTo>
                    <a:pt x="816411" y="83057"/>
                  </a:lnTo>
                  <a:lnTo>
                    <a:pt x="869522" y="68002"/>
                  </a:lnTo>
                  <a:close/>
                </a:path>
                <a:path w="2646045" h="975360">
                  <a:moveTo>
                    <a:pt x="1219903" y="68002"/>
                  </a:moveTo>
                  <a:lnTo>
                    <a:pt x="1534000" y="68002"/>
                  </a:lnTo>
                  <a:lnTo>
                    <a:pt x="1559433" y="70305"/>
                  </a:lnTo>
                  <a:lnTo>
                    <a:pt x="1601555" y="88126"/>
                  </a:lnTo>
                  <a:lnTo>
                    <a:pt x="1757911" y="277194"/>
                  </a:lnTo>
                  <a:lnTo>
                    <a:pt x="1760532" y="287945"/>
                  </a:lnTo>
                  <a:lnTo>
                    <a:pt x="1755265" y="299703"/>
                  </a:lnTo>
                  <a:lnTo>
                    <a:pt x="1744583" y="309172"/>
                  </a:lnTo>
                  <a:lnTo>
                    <a:pt x="1730959" y="313061"/>
                  </a:lnTo>
                  <a:lnTo>
                    <a:pt x="1248721" y="313061"/>
                  </a:lnTo>
                  <a:lnTo>
                    <a:pt x="1218244" y="286109"/>
                  </a:lnTo>
                  <a:lnTo>
                    <a:pt x="1197718" y="92259"/>
                  </a:lnTo>
                  <a:lnTo>
                    <a:pt x="1198820" y="83165"/>
                  </a:lnTo>
                  <a:lnTo>
                    <a:pt x="1203506" y="75416"/>
                  </a:lnTo>
                  <a:lnTo>
                    <a:pt x="1210844" y="70024"/>
                  </a:lnTo>
                  <a:lnTo>
                    <a:pt x="1219903" y="68002"/>
                  </a:lnTo>
                  <a:close/>
                </a:path>
                <a:path w="2646045" h="975360">
                  <a:moveTo>
                    <a:pt x="509398" y="559156"/>
                  </a:moveTo>
                  <a:lnTo>
                    <a:pt x="461756" y="564641"/>
                  </a:lnTo>
                  <a:lnTo>
                    <a:pt x="418026" y="580266"/>
                  </a:lnTo>
                  <a:lnTo>
                    <a:pt x="379454" y="604785"/>
                  </a:lnTo>
                  <a:lnTo>
                    <a:pt x="347286" y="636953"/>
                  </a:lnTo>
                  <a:lnTo>
                    <a:pt x="322767" y="675524"/>
                  </a:lnTo>
                  <a:lnTo>
                    <a:pt x="307143" y="719254"/>
                  </a:lnTo>
                  <a:lnTo>
                    <a:pt x="301658" y="766896"/>
                  </a:lnTo>
                  <a:lnTo>
                    <a:pt x="307143" y="814550"/>
                  </a:lnTo>
                  <a:lnTo>
                    <a:pt x="322768" y="858309"/>
                  </a:lnTo>
                  <a:lnTo>
                    <a:pt x="347286" y="896921"/>
                  </a:lnTo>
                  <a:lnTo>
                    <a:pt x="379454" y="929133"/>
                  </a:lnTo>
                  <a:lnTo>
                    <a:pt x="418026" y="953693"/>
                  </a:lnTo>
                  <a:lnTo>
                    <a:pt x="461755" y="969347"/>
                  </a:lnTo>
                  <a:lnTo>
                    <a:pt x="509398" y="974844"/>
                  </a:lnTo>
                  <a:lnTo>
                    <a:pt x="557041" y="969347"/>
                  </a:lnTo>
                  <a:lnTo>
                    <a:pt x="600770" y="953693"/>
                  </a:lnTo>
                  <a:lnTo>
                    <a:pt x="639342" y="929134"/>
                  </a:lnTo>
                  <a:lnTo>
                    <a:pt x="671510" y="896922"/>
                  </a:lnTo>
                  <a:lnTo>
                    <a:pt x="696029" y="858310"/>
                  </a:lnTo>
                  <a:lnTo>
                    <a:pt x="711653" y="814550"/>
                  </a:lnTo>
                  <a:lnTo>
                    <a:pt x="717138" y="766896"/>
                  </a:lnTo>
                  <a:lnTo>
                    <a:pt x="711653" y="719254"/>
                  </a:lnTo>
                  <a:lnTo>
                    <a:pt x="696028" y="675524"/>
                  </a:lnTo>
                  <a:lnTo>
                    <a:pt x="671510" y="636953"/>
                  </a:lnTo>
                  <a:lnTo>
                    <a:pt x="639342" y="604785"/>
                  </a:lnTo>
                  <a:lnTo>
                    <a:pt x="600770" y="580266"/>
                  </a:lnTo>
                  <a:lnTo>
                    <a:pt x="557041" y="564641"/>
                  </a:lnTo>
                  <a:lnTo>
                    <a:pt x="509398" y="559156"/>
                  </a:lnTo>
                  <a:close/>
                </a:path>
                <a:path w="2646045" h="975360">
                  <a:moveTo>
                    <a:pt x="2105389" y="559156"/>
                  </a:moveTo>
                  <a:lnTo>
                    <a:pt x="2057746" y="564641"/>
                  </a:lnTo>
                  <a:lnTo>
                    <a:pt x="2014017" y="580266"/>
                  </a:lnTo>
                  <a:lnTo>
                    <a:pt x="1975446" y="604785"/>
                  </a:lnTo>
                  <a:lnTo>
                    <a:pt x="1943278" y="636953"/>
                  </a:lnTo>
                  <a:lnTo>
                    <a:pt x="1918759" y="675524"/>
                  </a:lnTo>
                  <a:lnTo>
                    <a:pt x="1903135" y="719254"/>
                  </a:lnTo>
                  <a:lnTo>
                    <a:pt x="1897650" y="766896"/>
                  </a:lnTo>
                  <a:lnTo>
                    <a:pt x="1903135" y="814550"/>
                  </a:lnTo>
                  <a:lnTo>
                    <a:pt x="1918759" y="858309"/>
                  </a:lnTo>
                  <a:lnTo>
                    <a:pt x="1943278" y="896921"/>
                  </a:lnTo>
                  <a:lnTo>
                    <a:pt x="1975446" y="929133"/>
                  </a:lnTo>
                  <a:lnTo>
                    <a:pt x="2014017" y="953693"/>
                  </a:lnTo>
                  <a:lnTo>
                    <a:pt x="2057747" y="969347"/>
                  </a:lnTo>
                  <a:lnTo>
                    <a:pt x="2105389" y="974844"/>
                  </a:lnTo>
                  <a:lnTo>
                    <a:pt x="2153043" y="969347"/>
                  </a:lnTo>
                  <a:lnTo>
                    <a:pt x="2196802" y="953693"/>
                  </a:lnTo>
                  <a:lnTo>
                    <a:pt x="2235414" y="929134"/>
                  </a:lnTo>
                  <a:lnTo>
                    <a:pt x="2267626" y="896922"/>
                  </a:lnTo>
                  <a:lnTo>
                    <a:pt x="2292185" y="858310"/>
                  </a:lnTo>
                  <a:lnTo>
                    <a:pt x="2307840" y="814550"/>
                  </a:lnTo>
                  <a:lnTo>
                    <a:pt x="2313336" y="766896"/>
                  </a:lnTo>
                  <a:lnTo>
                    <a:pt x="2307840" y="719254"/>
                  </a:lnTo>
                  <a:lnTo>
                    <a:pt x="2292186" y="675524"/>
                  </a:lnTo>
                  <a:lnTo>
                    <a:pt x="2267626" y="636953"/>
                  </a:lnTo>
                  <a:lnTo>
                    <a:pt x="2235414" y="604785"/>
                  </a:lnTo>
                  <a:lnTo>
                    <a:pt x="2196802" y="580266"/>
                  </a:lnTo>
                  <a:lnTo>
                    <a:pt x="2153043" y="564641"/>
                  </a:lnTo>
                  <a:lnTo>
                    <a:pt x="2105389" y="559156"/>
                  </a:lnTo>
                  <a:close/>
                </a:path>
              </a:pathLst>
            </a:custGeom>
            <a:ln w="20941">
              <a:solidFill>
                <a:srgbClr val="0026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96791" y="4309470"/>
              <a:ext cx="216242" cy="2162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92782" y="4309470"/>
              <a:ext cx="216242" cy="2162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94451" y="3426609"/>
              <a:ext cx="2847975" cy="1250315"/>
            </a:xfrm>
            <a:custGeom>
              <a:avLst/>
              <a:gdLst/>
              <a:ahLst/>
              <a:cxnLst/>
              <a:rect l="l" t="t" r="r" b="b"/>
              <a:pathLst>
                <a:path w="2847975" h="1250314">
                  <a:moveTo>
                    <a:pt x="0" y="0"/>
                  </a:moveTo>
                  <a:lnTo>
                    <a:pt x="2847599" y="0"/>
                  </a:lnTo>
                  <a:lnTo>
                    <a:pt x="2847599" y="1249900"/>
                  </a:lnTo>
                  <a:lnTo>
                    <a:pt x="0" y="1249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4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04694" y="2053985"/>
              <a:ext cx="8794405" cy="2621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69871" y="4569331"/>
              <a:ext cx="308610" cy="58419"/>
            </a:xfrm>
            <a:custGeom>
              <a:avLst/>
              <a:gdLst/>
              <a:ahLst/>
              <a:cxnLst/>
              <a:rect l="l" t="t" r="r" b="b"/>
              <a:pathLst>
                <a:path w="308609" h="58420">
                  <a:moveTo>
                    <a:pt x="0" y="58361"/>
                  </a:moveTo>
                  <a:lnTo>
                    <a:pt x="152701" y="0"/>
                  </a:lnTo>
                  <a:lnTo>
                    <a:pt x="308423" y="48103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218927" y="3318544"/>
            <a:ext cx="113855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i="1" spc="-10" dirty="0">
                <a:latin typeface="Times New Roman"/>
                <a:cs typeface="Times New Roman"/>
              </a:rPr>
              <a:t>P </a:t>
            </a:r>
            <a:r>
              <a:rPr sz="2400" spc="-50" dirty="0">
                <a:latin typeface="Lucida Sans Unicode"/>
                <a:cs typeface="Lucida Sans Unicode"/>
              </a:rPr>
              <a:t>(</a:t>
            </a:r>
            <a:r>
              <a:rPr sz="2400" i="1" spc="-50" dirty="0">
                <a:latin typeface="Times New Roman"/>
                <a:cs typeface="Times New Roman"/>
              </a:rPr>
              <a:t>x</a:t>
            </a:r>
            <a:r>
              <a:rPr sz="2400" spc="-50" dirty="0">
                <a:latin typeface="Lucida Sans Unicode"/>
                <a:cs typeface="Lucida Sans Unicode"/>
              </a:rPr>
              <a:t>,</a:t>
            </a:r>
            <a:r>
              <a:rPr sz="2400" spc="-240" dirty="0">
                <a:latin typeface="Lucida Sans Unicode"/>
                <a:cs typeface="Lucida Sans Unicode"/>
              </a:rPr>
              <a:t> </a:t>
            </a:r>
            <a:r>
              <a:rPr sz="2400" i="1" spc="-120" dirty="0">
                <a:latin typeface="Times New Roman"/>
                <a:cs typeface="Times New Roman"/>
              </a:rPr>
              <a:t>y</a:t>
            </a:r>
            <a:r>
              <a:rPr sz="2400" spc="-120" dirty="0">
                <a:latin typeface="Lucida Sans Unicode"/>
                <a:cs typeface="Lucida Sans Unicode"/>
              </a:rPr>
              <a:t>,0)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585306" y="3547817"/>
            <a:ext cx="7471409" cy="1141095"/>
            <a:chOff x="4585306" y="3547817"/>
            <a:chExt cx="7471409" cy="1141095"/>
          </a:xfrm>
        </p:grpSpPr>
        <p:sp>
          <p:nvSpPr>
            <p:cNvPr id="17" name="object 17"/>
            <p:cNvSpPr/>
            <p:nvPr/>
          </p:nvSpPr>
          <p:spPr>
            <a:xfrm>
              <a:off x="5712740" y="3833102"/>
              <a:ext cx="3528695" cy="840105"/>
            </a:xfrm>
            <a:custGeom>
              <a:avLst/>
              <a:gdLst/>
              <a:ahLst/>
              <a:cxnLst/>
              <a:rect l="l" t="t" r="r" b="b"/>
              <a:pathLst>
                <a:path w="3528695" h="840104">
                  <a:moveTo>
                    <a:pt x="0" y="0"/>
                  </a:moveTo>
                  <a:lnTo>
                    <a:pt x="3528552" y="839517"/>
                  </a:lnTo>
                </a:path>
              </a:pathLst>
            </a:custGeom>
            <a:ln w="31412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01181" y="3563692"/>
              <a:ext cx="7439659" cy="0"/>
            </a:xfrm>
            <a:custGeom>
              <a:avLst/>
              <a:gdLst/>
              <a:ahLst/>
              <a:cxnLst/>
              <a:rect l="l" t="t" r="r" b="b"/>
              <a:pathLst>
                <a:path w="7439659">
                  <a:moveTo>
                    <a:pt x="7439185" y="0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31995" y="3680162"/>
              <a:ext cx="666750" cy="591185"/>
            </a:xfrm>
            <a:custGeom>
              <a:avLst/>
              <a:gdLst/>
              <a:ahLst/>
              <a:cxnLst/>
              <a:rect l="l" t="t" r="r" b="b"/>
              <a:pathLst>
                <a:path w="666750" h="591185">
                  <a:moveTo>
                    <a:pt x="0" y="591148"/>
                  </a:moveTo>
                  <a:lnTo>
                    <a:pt x="48014" y="580386"/>
                  </a:lnTo>
                  <a:lnTo>
                    <a:pt x="95131" y="567030"/>
                  </a:lnTo>
                  <a:lnTo>
                    <a:pt x="141257" y="551139"/>
                  </a:lnTo>
                  <a:lnTo>
                    <a:pt x="186298" y="532775"/>
                  </a:lnTo>
                  <a:lnTo>
                    <a:pt x="230161" y="511999"/>
                  </a:lnTo>
                  <a:lnTo>
                    <a:pt x="272752" y="488873"/>
                  </a:lnTo>
                  <a:lnTo>
                    <a:pt x="313977" y="463459"/>
                  </a:lnTo>
                  <a:lnTo>
                    <a:pt x="353743" y="435816"/>
                  </a:lnTo>
                  <a:lnTo>
                    <a:pt x="391956" y="406008"/>
                  </a:lnTo>
                  <a:lnTo>
                    <a:pt x="428523" y="374095"/>
                  </a:lnTo>
                  <a:lnTo>
                    <a:pt x="463349" y="340138"/>
                  </a:lnTo>
                  <a:lnTo>
                    <a:pt x="496342" y="304199"/>
                  </a:lnTo>
                  <a:lnTo>
                    <a:pt x="527407" y="266339"/>
                  </a:lnTo>
                  <a:lnTo>
                    <a:pt x="556451" y="226619"/>
                  </a:lnTo>
                  <a:lnTo>
                    <a:pt x="582380" y="186691"/>
                  </a:lnTo>
                  <a:lnTo>
                    <a:pt x="606024" y="145491"/>
                  </a:lnTo>
                  <a:lnTo>
                    <a:pt x="627342" y="103119"/>
                  </a:lnTo>
                  <a:lnTo>
                    <a:pt x="646293" y="59673"/>
                  </a:lnTo>
                  <a:lnTo>
                    <a:pt x="662838" y="15253"/>
                  </a:lnTo>
                  <a:lnTo>
                    <a:pt x="666720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27869" y="3561437"/>
              <a:ext cx="133985" cy="151130"/>
            </a:xfrm>
            <a:custGeom>
              <a:avLst/>
              <a:gdLst/>
              <a:ahLst/>
              <a:cxnLst/>
              <a:rect l="l" t="t" r="r" b="b"/>
              <a:pathLst>
                <a:path w="133984" h="151129">
                  <a:moveTo>
                    <a:pt x="101060" y="0"/>
                  </a:moveTo>
                  <a:lnTo>
                    <a:pt x="0" y="116902"/>
                  </a:lnTo>
                  <a:lnTo>
                    <a:pt x="133946" y="150990"/>
                  </a:lnTo>
                  <a:lnTo>
                    <a:pt x="1010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399714" y="2937593"/>
            <a:ext cx="93980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i="1" spc="-5" dirty="0">
                <a:latin typeface="Times New Roman"/>
                <a:cs typeface="Times New Roman"/>
              </a:rPr>
              <a:t>r</a:t>
            </a:r>
            <a:r>
              <a:rPr sz="2400" i="1" spc="310" dirty="0">
                <a:latin typeface="Times New Roman"/>
                <a:cs typeface="Times New Roman"/>
              </a:rPr>
              <a:t> </a:t>
            </a:r>
            <a:r>
              <a:rPr sz="2400" spc="-275" dirty="0">
                <a:latin typeface="Lucida Sans Unicode"/>
                <a:cs typeface="Lucida Sans Unicode"/>
              </a:rPr>
              <a:t>range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2402" y="3838378"/>
            <a:ext cx="127508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i="1" spc="-50" dirty="0">
                <a:latin typeface="Arial"/>
                <a:cs typeface="Arial"/>
              </a:rPr>
              <a:t>α</a:t>
            </a:r>
            <a:r>
              <a:rPr sz="2400" i="1" spc="60" dirty="0">
                <a:latin typeface="Arial"/>
                <a:cs typeface="Arial"/>
              </a:rPr>
              <a:t> </a:t>
            </a:r>
            <a:r>
              <a:rPr sz="2400" spc="-260" dirty="0">
                <a:latin typeface="Lucida Sans Unicode"/>
                <a:cs typeface="Lucida Sans Unicode"/>
              </a:rPr>
              <a:t>azimuth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45603" y="2602914"/>
            <a:ext cx="279400" cy="118745"/>
          </a:xfrm>
          <a:custGeom>
            <a:avLst/>
            <a:gdLst/>
            <a:ahLst/>
            <a:cxnLst/>
            <a:rect l="l" t="t" r="r" b="b"/>
            <a:pathLst>
              <a:path w="279400" h="118744">
                <a:moveTo>
                  <a:pt x="207093" y="0"/>
                </a:moveTo>
                <a:lnTo>
                  <a:pt x="201020" y="5769"/>
                </a:lnTo>
                <a:lnTo>
                  <a:pt x="206490" y="13356"/>
                </a:lnTo>
                <a:lnTo>
                  <a:pt x="212672" y="20914"/>
                </a:lnTo>
                <a:lnTo>
                  <a:pt x="219253" y="28187"/>
                </a:lnTo>
                <a:lnTo>
                  <a:pt x="228956" y="37956"/>
                </a:lnTo>
                <a:lnTo>
                  <a:pt x="230171" y="39778"/>
                </a:lnTo>
                <a:lnTo>
                  <a:pt x="230171" y="45548"/>
                </a:lnTo>
                <a:lnTo>
                  <a:pt x="225312" y="49192"/>
                </a:lnTo>
                <a:lnTo>
                  <a:pt x="0" y="49192"/>
                </a:lnTo>
                <a:lnTo>
                  <a:pt x="0" y="69233"/>
                </a:lnTo>
                <a:lnTo>
                  <a:pt x="227438" y="69233"/>
                </a:lnTo>
                <a:lnTo>
                  <a:pt x="229867" y="72270"/>
                </a:lnTo>
                <a:lnTo>
                  <a:pt x="229867" y="77735"/>
                </a:lnTo>
                <a:lnTo>
                  <a:pt x="228349" y="81076"/>
                </a:lnTo>
                <a:lnTo>
                  <a:pt x="218864" y="90925"/>
                </a:lnTo>
                <a:lnTo>
                  <a:pt x="212369" y="98156"/>
                </a:lnTo>
                <a:lnTo>
                  <a:pt x="206272" y="105501"/>
                </a:lnTo>
                <a:lnTo>
                  <a:pt x="200716" y="112959"/>
                </a:lnTo>
                <a:lnTo>
                  <a:pt x="206789" y="118729"/>
                </a:lnTo>
                <a:lnTo>
                  <a:pt x="222437" y="101681"/>
                </a:lnTo>
                <a:lnTo>
                  <a:pt x="239508" y="85744"/>
                </a:lnTo>
                <a:lnTo>
                  <a:pt x="258287" y="71800"/>
                </a:lnTo>
                <a:lnTo>
                  <a:pt x="279059" y="60731"/>
                </a:lnTo>
                <a:lnTo>
                  <a:pt x="279059" y="57694"/>
                </a:lnTo>
                <a:lnTo>
                  <a:pt x="258292" y="46758"/>
                </a:lnTo>
                <a:lnTo>
                  <a:pt x="239546" y="32832"/>
                </a:lnTo>
                <a:lnTo>
                  <a:pt x="222565" y="16914"/>
                </a:lnTo>
                <a:lnTo>
                  <a:pt x="207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128045" y="2237214"/>
            <a:ext cx="388620" cy="14046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645"/>
              </a:lnSpc>
              <a:spcBef>
                <a:spcPts val="90"/>
              </a:spcBef>
            </a:pPr>
            <a:r>
              <a:rPr sz="2400" spc="210" dirty="0">
                <a:latin typeface="Lucida Sans Unicode"/>
                <a:cs typeface="Lucida Sans Unicode"/>
              </a:rPr>
              <a:t>ℱ</a:t>
            </a:r>
            <a:endParaRPr sz="2400">
              <a:latin typeface="Lucida Sans Unicode"/>
              <a:cs typeface="Lucida Sans Unicode"/>
            </a:endParaRPr>
          </a:p>
          <a:p>
            <a:pPr marR="5080" algn="r">
              <a:lnSpc>
                <a:spcPts val="1805"/>
              </a:lnSpc>
            </a:pPr>
            <a:r>
              <a:rPr sz="1700" i="1" spc="-5" dirty="0">
                <a:latin typeface="Times New Roman"/>
                <a:cs typeface="Times New Roman"/>
              </a:rPr>
              <a:t>s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Times New Roman"/>
              <a:cs typeface="Times New Roman"/>
            </a:endParaRPr>
          </a:p>
          <a:p>
            <a:pPr marL="125730">
              <a:lnSpc>
                <a:spcPct val="100000"/>
              </a:lnSpc>
            </a:pPr>
            <a:r>
              <a:rPr sz="2400" i="1" spc="-5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11104" y="2268702"/>
            <a:ext cx="7625715" cy="2419350"/>
            <a:chOff x="4511104" y="2268702"/>
            <a:chExt cx="7625715" cy="2419350"/>
          </a:xfrm>
        </p:grpSpPr>
        <p:sp>
          <p:nvSpPr>
            <p:cNvPr id="26" name="object 26"/>
            <p:cNvSpPr/>
            <p:nvPr/>
          </p:nvSpPr>
          <p:spPr>
            <a:xfrm>
              <a:off x="12018042" y="3509924"/>
              <a:ext cx="118425" cy="11842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248005" y="3564089"/>
              <a:ext cx="2810510" cy="1108710"/>
            </a:xfrm>
            <a:custGeom>
              <a:avLst/>
              <a:gdLst/>
              <a:ahLst/>
              <a:cxnLst/>
              <a:rect l="l" t="t" r="r" b="b"/>
              <a:pathLst>
                <a:path w="2810509" h="1108710">
                  <a:moveTo>
                    <a:pt x="0" y="1108233"/>
                  </a:moveTo>
                  <a:lnTo>
                    <a:pt x="2810368" y="0"/>
                  </a:lnTo>
                </a:path>
              </a:pathLst>
            </a:custGeom>
            <a:ln w="31412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615011" y="3569136"/>
              <a:ext cx="7284720" cy="0"/>
            </a:xfrm>
            <a:custGeom>
              <a:avLst/>
              <a:gdLst/>
              <a:ahLst/>
              <a:cxnLst/>
              <a:rect l="l" t="t" r="r" b="b"/>
              <a:pathLst>
                <a:path w="7284720">
                  <a:moveTo>
                    <a:pt x="0" y="0"/>
                  </a:moveTo>
                  <a:lnTo>
                    <a:pt x="7263274" y="0"/>
                  </a:lnTo>
                  <a:lnTo>
                    <a:pt x="7284215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878287" y="3481181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99059" y="2423670"/>
              <a:ext cx="0" cy="1148080"/>
            </a:xfrm>
            <a:custGeom>
              <a:avLst/>
              <a:gdLst/>
              <a:ahLst/>
              <a:cxnLst/>
              <a:rect l="l" t="t" r="r" b="b"/>
              <a:pathLst>
                <a:path h="1148079">
                  <a:moveTo>
                    <a:pt x="0" y="0"/>
                  </a:moveTo>
                  <a:lnTo>
                    <a:pt x="0" y="1147584"/>
                  </a:lnTo>
                </a:path>
              </a:pathLst>
            </a:custGeom>
            <a:ln w="41883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11104" y="2268702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30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89112" y="3130603"/>
              <a:ext cx="1111250" cy="431165"/>
            </a:xfrm>
            <a:custGeom>
              <a:avLst/>
              <a:gdLst/>
              <a:ahLst/>
              <a:cxnLst/>
              <a:rect l="l" t="t" r="r" b="b"/>
              <a:pathLst>
                <a:path w="1111250" h="431164">
                  <a:moveTo>
                    <a:pt x="0" y="430705"/>
                  </a:moveTo>
                  <a:lnTo>
                    <a:pt x="1091223" y="7571"/>
                  </a:lnTo>
                  <a:lnTo>
                    <a:pt x="1110748" y="0"/>
                  </a:lnTo>
                </a:path>
              </a:pathLst>
            </a:custGeom>
            <a:ln w="41883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48537" y="3056168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4" h="164464">
                  <a:moveTo>
                    <a:pt x="0" y="0"/>
                  </a:moveTo>
                  <a:lnTo>
                    <a:pt x="63598" y="164011"/>
                  </a:lnTo>
                  <a:lnTo>
                    <a:pt x="195810" y="18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89112" y="3558762"/>
              <a:ext cx="1222375" cy="296545"/>
            </a:xfrm>
            <a:custGeom>
              <a:avLst/>
              <a:gdLst/>
              <a:ahLst/>
              <a:cxnLst/>
              <a:rect l="l" t="t" r="r" b="b"/>
              <a:pathLst>
                <a:path w="1222375" h="296545">
                  <a:moveTo>
                    <a:pt x="0" y="0"/>
                  </a:moveTo>
                  <a:lnTo>
                    <a:pt x="1201685" y="291163"/>
                  </a:lnTo>
                  <a:lnTo>
                    <a:pt x="1222038" y="296094"/>
                  </a:lnTo>
                </a:path>
              </a:pathLst>
            </a:custGeom>
            <a:ln w="4188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770087" y="3764444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3" y="0"/>
                  </a:moveTo>
                  <a:lnTo>
                    <a:pt x="0" y="170963"/>
                  </a:lnTo>
                  <a:lnTo>
                    <a:pt x="191675" y="126905"/>
                  </a:lnTo>
                  <a:lnTo>
                    <a:pt x="41423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539848" y="3492685"/>
              <a:ext cx="118422" cy="11842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1782134" y="3836625"/>
            <a:ext cx="1993264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78205" algn="l"/>
              </a:tabLst>
            </a:pPr>
            <a:r>
              <a:rPr sz="2400" i="1" dirty="0">
                <a:latin typeface="Arial"/>
                <a:cs typeface="Arial"/>
              </a:rPr>
              <a:t>ϵ</a:t>
            </a:r>
            <a:r>
              <a:rPr sz="2400" i="1" spc="-5" dirty="0">
                <a:latin typeface="Arial"/>
                <a:cs typeface="Arial"/>
              </a:rPr>
              <a:t> </a:t>
            </a:r>
            <a:r>
              <a:rPr sz="2400" spc="-270" dirty="0">
                <a:latin typeface="Lucida Sans Unicode"/>
                <a:cs typeface="Lucida Sans Unicode"/>
              </a:rPr>
              <a:t>=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325" dirty="0">
                <a:latin typeface="Lucida Sans Unicode"/>
                <a:cs typeface="Lucida Sans Unicode"/>
              </a:rPr>
              <a:t>0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175" dirty="0">
                <a:latin typeface="Lucida Sans Unicode"/>
                <a:cs typeface="Lucida Sans Unicode"/>
              </a:rPr>
              <a:t>el</a:t>
            </a:r>
            <a:r>
              <a:rPr sz="2400" spc="-285" dirty="0">
                <a:latin typeface="Lucida Sans Unicode"/>
                <a:cs typeface="Lucida Sans Unicode"/>
              </a:rPr>
              <a:t>e</a:t>
            </a:r>
            <a:r>
              <a:rPr sz="2400" spc="-100" dirty="0">
                <a:latin typeface="Lucida Sans Unicode"/>
                <a:cs typeface="Lucida Sans Unicode"/>
              </a:rPr>
              <a:t>v</a:t>
            </a:r>
            <a:r>
              <a:rPr sz="2400" spc="-220" dirty="0">
                <a:latin typeface="Lucida Sans Unicode"/>
                <a:cs typeface="Lucida Sans Unicode"/>
              </a:rPr>
              <a:t>ation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99745" y="7355947"/>
            <a:ext cx="839469" cy="135890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326390" marR="318770" algn="ctr">
              <a:lnSpc>
                <a:spcPct val="79400"/>
              </a:lnSpc>
              <a:spcBef>
                <a:spcPts val="910"/>
              </a:spcBef>
            </a:pPr>
            <a:r>
              <a:rPr sz="3300" i="1" spc="-5" dirty="0">
                <a:latin typeface="Times New Roman"/>
                <a:cs typeface="Times New Roman"/>
              </a:rPr>
              <a:t>x  y</a:t>
            </a:r>
            <a:endParaRPr sz="3300">
              <a:latin typeface="Times New Roman"/>
              <a:cs typeface="Times New Roman"/>
            </a:endParaRPr>
          </a:p>
          <a:p>
            <a:pPr algn="ctr">
              <a:lnSpc>
                <a:spcPts val="3395"/>
              </a:lnSpc>
            </a:pPr>
            <a:r>
              <a:rPr sz="3300" spc="695" dirty="0">
                <a:latin typeface="Arial"/>
                <a:cs typeface="Arial"/>
              </a:rPr>
              <a:t>[</a:t>
            </a:r>
            <a:r>
              <a:rPr sz="4950" spc="1042" baseline="-19360" dirty="0">
                <a:latin typeface="Lucida Sans Unicode"/>
                <a:cs typeface="Lucida Sans Unicode"/>
              </a:rPr>
              <a:t>0</a:t>
            </a:r>
            <a:r>
              <a:rPr sz="3300" spc="695" dirty="0">
                <a:latin typeface="Arial"/>
                <a:cs typeface="Arial"/>
              </a:rPr>
              <a:t>]</a:t>
            </a:r>
            <a:endParaRPr sz="33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79206" y="7861691"/>
            <a:ext cx="270002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300" spc="-365" dirty="0">
                <a:latin typeface="Lucida Sans Unicode"/>
                <a:cs typeface="Lucida Sans Unicode"/>
              </a:rPr>
              <a:t>= </a:t>
            </a:r>
            <a:r>
              <a:rPr sz="3300" b="1" spc="-195" dirty="0">
                <a:latin typeface="Times New Roman"/>
                <a:cs typeface="Times New Roman"/>
              </a:rPr>
              <a:t>h</a:t>
            </a:r>
            <a:r>
              <a:rPr sz="3525" spc="-292" baseline="28368" dirty="0">
                <a:latin typeface="Lucida Sans Unicode"/>
                <a:cs typeface="Lucida Sans Unicode"/>
              </a:rPr>
              <a:t>−1 </a:t>
            </a:r>
            <a:r>
              <a:rPr sz="3300" spc="-70" dirty="0">
                <a:latin typeface="Lucida Sans Unicode"/>
                <a:cs typeface="Lucida Sans Unicode"/>
              </a:rPr>
              <a:t>(</a:t>
            </a:r>
            <a:r>
              <a:rPr sz="3300" i="1" spc="-70" dirty="0">
                <a:latin typeface="Times New Roman"/>
                <a:cs typeface="Times New Roman"/>
              </a:rPr>
              <a:t>r</a:t>
            </a:r>
            <a:r>
              <a:rPr sz="3300" spc="-70" dirty="0">
                <a:latin typeface="Lucida Sans Unicode"/>
                <a:cs typeface="Lucida Sans Unicode"/>
              </a:rPr>
              <a:t>, </a:t>
            </a:r>
            <a:r>
              <a:rPr sz="3300" i="1" spc="-175" dirty="0">
                <a:latin typeface="Arial"/>
                <a:cs typeface="Arial"/>
              </a:rPr>
              <a:t>α</a:t>
            </a:r>
            <a:r>
              <a:rPr sz="3300" spc="-175" dirty="0">
                <a:latin typeface="Lucida Sans Unicode"/>
                <a:cs typeface="Lucida Sans Unicode"/>
              </a:rPr>
              <a:t>,0)</a:t>
            </a:r>
            <a:r>
              <a:rPr sz="3300" spc="-390" dirty="0">
                <a:latin typeface="Lucida Sans Unicode"/>
                <a:cs typeface="Lucida Sans Unicode"/>
              </a:rPr>
              <a:t> </a:t>
            </a:r>
            <a:r>
              <a:rPr sz="3300" spc="-365" dirty="0">
                <a:latin typeface="Lucida Sans Unicode"/>
                <a:cs typeface="Lucida Sans Unicode"/>
              </a:rPr>
              <a:t>=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44355" y="8186498"/>
            <a:ext cx="3022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260" dirty="0">
                <a:latin typeface="Arial"/>
                <a:cs typeface="Arial"/>
              </a:rPr>
              <a:t>[</a:t>
            </a:r>
            <a:endParaRPr sz="33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21206" y="7350083"/>
            <a:ext cx="1125855" cy="102870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48260" marR="5080" indent="-36195">
              <a:lnSpc>
                <a:spcPts val="3940"/>
              </a:lnSpc>
              <a:spcBef>
                <a:spcPts val="245"/>
              </a:spcBef>
            </a:pPr>
            <a:r>
              <a:rPr sz="3300" i="1" spc="-5" dirty="0">
                <a:latin typeface="Times New Roman"/>
                <a:cs typeface="Times New Roman"/>
              </a:rPr>
              <a:t>r </a:t>
            </a:r>
            <a:r>
              <a:rPr sz="3300" spc="-335" dirty="0">
                <a:latin typeface="Lucida Sans Unicode"/>
                <a:cs typeface="Lucida Sans Unicode"/>
              </a:rPr>
              <a:t>cos</a:t>
            </a:r>
            <a:r>
              <a:rPr sz="3300" spc="-795" dirty="0">
                <a:latin typeface="Lucida Sans Unicode"/>
                <a:cs typeface="Lucida Sans Unicode"/>
              </a:rPr>
              <a:t> </a:t>
            </a:r>
            <a:r>
              <a:rPr sz="3300" i="1" spc="-65" dirty="0">
                <a:latin typeface="Arial"/>
                <a:cs typeface="Arial"/>
              </a:rPr>
              <a:t>α  </a:t>
            </a:r>
            <a:r>
              <a:rPr sz="3300" i="1" spc="-5" dirty="0">
                <a:latin typeface="Times New Roman"/>
                <a:cs typeface="Times New Roman"/>
              </a:rPr>
              <a:t>r </a:t>
            </a:r>
            <a:r>
              <a:rPr sz="3300" spc="-280" dirty="0">
                <a:latin typeface="Lucida Sans Unicode"/>
                <a:cs typeface="Lucida Sans Unicode"/>
              </a:rPr>
              <a:t>sin</a:t>
            </a:r>
            <a:r>
              <a:rPr sz="3300" spc="-795" dirty="0">
                <a:latin typeface="Lucida Sans Unicode"/>
                <a:cs typeface="Lucida Sans Unicode"/>
              </a:rPr>
              <a:t> </a:t>
            </a:r>
            <a:r>
              <a:rPr sz="3300" i="1" spc="-65" dirty="0">
                <a:latin typeface="Arial"/>
                <a:cs typeface="Arial"/>
              </a:rPr>
              <a:t>α</a:t>
            </a:r>
            <a:endParaRPr sz="33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166692" y="8348168"/>
            <a:ext cx="2349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440" dirty="0">
                <a:latin typeface="Lucida Sans Unicode"/>
                <a:cs typeface="Lucida Sans Unicode"/>
              </a:rPr>
              <a:t>0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21596" y="8186498"/>
            <a:ext cx="3022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260" dirty="0">
                <a:latin typeface="Arial"/>
                <a:cs typeface="Arial"/>
              </a:rPr>
              <a:t>]</a:t>
            </a:r>
            <a:endParaRPr sz="33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992444" y="6081355"/>
            <a:ext cx="295656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Inverse </a:t>
            </a:r>
            <a:r>
              <a:rPr sz="2450" u="heavy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Sensor</a:t>
            </a:r>
            <a:r>
              <a:rPr sz="2450" u="heavy" spc="1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5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Model</a:t>
            </a:r>
            <a:endParaRPr sz="24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887437" y="7527880"/>
            <a:ext cx="861694" cy="1315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535"/>
              </a:lnSpc>
              <a:spcBef>
                <a:spcPts val="95"/>
              </a:spcBef>
            </a:pPr>
            <a:r>
              <a:rPr sz="3300" i="1" spc="-5" dirty="0">
                <a:latin typeface="Times New Roman"/>
                <a:cs typeface="Times New Roman"/>
              </a:rPr>
              <a:t>r</a:t>
            </a:r>
            <a:endParaRPr sz="3300">
              <a:latin typeface="Times New Roman"/>
              <a:cs typeface="Times New Roman"/>
            </a:endParaRPr>
          </a:p>
          <a:p>
            <a:pPr algn="ctr">
              <a:lnSpc>
                <a:spcPts val="3100"/>
              </a:lnSpc>
            </a:pPr>
            <a:r>
              <a:rPr sz="3300" i="1" spc="-65" dirty="0">
                <a:latin typeface="Arial"/>
                <a:cs typeface="Arial"/>
              </a:rPr>
              <a:t>α</a:t>
            </a:r>
            <a:endParaRPr sz="3300">
              <a:latin typeface="Arial"/>
              <a:cs typeface="Arial"/>
            </a:endParaRPr>
          </a:p>
          <a:p>
            <a:pPr algn="ctr">
              <a:lnSpc>
                <a:spcPts val="3525"/>
              </a:lnSpc>
            </a:pPr>
            <a:r>
              <a:rPr sz="3300" spc="750" dirty="0">
                <a:latin typeface="Arial"/>
                <a:cs typeface="Arial"/>
              </a:rPr>
              <a:t>[</a:t>
            </a:r>
            <a:r>
              <a:rPr sz="4950" spc="1125" baseline="-13468" dirty="0">
                <a:latin typeface="Lucida Sans Unicode"/>
                <a:cs typeface="Lucida Sans Unicode"/>
              </a:rPr>
              <a:t>0</a:t>
            </a:r>
            <a:r>
              <a:rPr sz="3300" spc="750" dirty="0">
                <a:latin typeface="Arial"/>
                <a:cs typeface="Arial"/>
              </a:rPr>
              <a:t>]</a:t>
            </a:r>
            <a:endParaRPr sz="33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788678" y="7990483"/>
            <a:ext cx="24384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300" spc="-365" dirty="0">
                <a:latin typeface="Lucida Sans Unicode"/>
                <a:cs typeface="Lucida Sans Unicode"/>
              </a:rPr>
              <a:t>= </a:t>
            </a:r>
            <a:r>
              <a:rPr sz="3300" b="1" spc="-5" dirty="0">
                <a:latin typeface="Times New Roman"/>
                <a:cs typeface="Times New Roman"/>
              </a:rPr>
              <a:t>h </a:t>
            </a:r>
            <a:r>
              <a:rPr sz="4950" spc="-112" baseline="-10942" dirty="0">
                <a:latin typeface="Elephant"/>
                <a:cs typeface="Elephant"/>
              </a:rPr>
              <a:t>(</a:t>
            </a:r>
            <a:r>
              <a:rPr sz="3300" i="1" spc="-75" dirty="0">
                <a:latin typeface="Times New Roman"/>
                <a:cs typeface="Times New Roman"/>
              </a:rPr>
              <a:t>x</a:t>
            </a:r>
            <a:r>
              <a:rPr sz="3300" spc="-75" dirty="0">
                <a:latin typeface="Lucida Sans Unicode"/>
                <a:cs typeface="Lucida Sans Unicode"/>
              </a:rPr>
              <a:t>, </a:t>
            </a:r>
            <a:r>
              <a:rPr sz="3300" i="1" spc="-165" dirty="0">
                <a:latin typeface="Times New Roman"/>
                <a:cs typeface="Times New Roman"/>
              </a:rPr>
              <a:t>y</a:t>
            </a:r>
            <a:r>
              <a:rPr sz="3300" spc="-165" dirty="0">
                <a:latin typeface="Lucida Sans Unicode"/>
                <a:cs typeface="Lucida Sans Unicode"/>
              </a:rPr>
              <a:t>,0</a:t>
            </a:r>
            <a:r>
              <a:rPr sz="4950" spc="-247" baseline="-10942" dirty="0">
                <a:latin typeface="Elephant"/>
                <a:cs typeface="Elephant"/>
              </a:rPr>
              <a:t>)</a:t>
            </a:r>
            <a:r>
              <a:rPr sz="4950" spc="-675" baseline="-10942" dirty="0">
                <a:latin typeface="Elephant"/>
                <a:cs typeface="Elephant"/>
              </a:rPr>
              <a:t> </a:t>
            </a:r>
            <a:r>
              <a:rPr sz="3300" spc="-365" dirty="0">
                <a:latin typeface="Lucida Sans Unicode"/>
                <a:cs typeface="Lucida Sans Unicode"/>
              </a:rPr>
              <a:t>=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3428574" y="7070566"/>
            <a:ext cx="153035" cy="2491740"/>
          </a:xfrm>
          <a:custGeom>
            <a:avLst/>
            <a:gdLst/>
            <a:ahLst/>
            <a:cxnLst/>
            <a:rect l="l" t="t" r="r" b="b"/>
            <a:pathLst>
              <a:path w="153034" h="2491740">
                <a:moveTo>
                  <a:pt x="152882" y="0"/>
                </a:moveTo>
                <a:lnTo>
                  <a:pt x="0" y="0"/>
                </a:lnTo>
                <a:lnTo>
                  <a:pt x="0" y="20320"/>
                </a:lnTo>
                <a:lnTo>
                  <a:pt x="0" y="2471420"/>
                </a:lnTo>
                <a:lnTo>
                  <a:pt x="0" y="2491740"/>
                </a:lnTo>
                <a:lnTo>
                  <a:pt x="152882" y="2491740"/>
                </a:lnTo>
                <a:lnTo>
                  <a:pt x="152882" y="2471420"/>
                </a:lnTo>
                <a:lnTo>
                  <a:pt x="41884" y="2471420"/>
                </a:lnTo>
                <a:lnTo>
                  <a:pt x="41884" y="20320"/>
                </a:lnTo>
                <a:lnTo>
                  <a:pt x="152882" y="20320"/>
                </a:lnTo>
                <a:lnTo>
                  <a:pt x="1528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632957" y="7202789"/>
            <a:ext cx="1595120" cy="774065"/>
          </a:xfrm>
          <a:custGeom>
            <a:avLst/>
            <a:gdLst/>
            <a:ahLst/>
            <a:cxnLst/>
            <a:rect l="l" t="t" r="r" b="b"/>
            <a:pathLst>
              <a:path w="1595119" h="774065">
                <a:moveTo>
                  <a:pt x="94511" y="430562"/>
                </a:moveTo>
                <a:lnTo>
                  <a:pt x="33506" y="430562"/>
                </a:lnTo>
                <a:lnTo>
                  <a:pt x="42393" y="432303"/>
                </a:lnTo>
                <a:lnTo>
                  <a:pt x="49317" y="437578"/>
                </a:lnTo>
                <a:lnTo>
                  <a:pt x="54828" y="446465"/>
                </a:lnTo>
                <a:lnTo>
                  <a:pt x="59474" y="459043"/>
                </a:lnTo>
                <a:lnTo>
                  <a:pt x="156225" y="773589"/>
                </a:lnTo>
                <a:lnTo>
                  <a:pt x="173816" y="773589"/>
                </a:lnTo>
                <a:lnTo>
                  <a:pt x="199432" y="689403"/>
                </a:lnTo>
                <a:lnTo>
                  <a:pt x="174235" y="689403"/>
                </a:lnTo>
                <a:lnTo>
                  <a:pt x="94511" y="430562"/>
                </a:lnTo>
                <a:close/>
              </a:path>
              <a:path w="1595119" h="774065">
                <a:moveTo>
                  <a:pt x="385328" y="0"/>
                </a:moveTo>
                <a:lnTo>
                  <a:pt x="175910" y="689403"/>
                </a:lnTo>
                <a:lnTo>
                  <a:pt x="199432" y="689403"/>
                </a:lnTo>
                <a:lnTo>
                  <a:pt x="400663" y="28061"/>
                </a:lnTo>
                <a:lnTo>
                  <a:pt x="385328" y="28061"/>
                </a:lnTo>
                <a:lnTo>
                  <a:pt x="385328" y="0"/>
                </a:lnTo>
                <a:close/>
              </a:path>
              <a:path w="1595119" h="774065">
                <a:moveTo>
                  <a:pt x="79159" y="380721"/>
                </a:moveTo>
                <a:lnTo>
                  <a:pt x="68689" y="380721"/>
                </a:lnTo>
                <a:lnTo>
                  <a:pt x="0" y="433494"/>
                </a:lnTo>
                <a:lnTo>
                  <a:pt x="5026" y="441871"/>
                </a:lnTo>
                <a:lnTo>
                  <a:pt x="12597" y="436747"/>
                </a:lnTo>
                <a:lnTo>
                  <a:pt x="20051" y="433232"/>
                </a:lnTo>
                <a:lnTo>
                  <a:pt x="27113" y="431210"/>
                </a:lnTo>
                <a:lnTo>
                  <a:pt x="33506" y="430562"/>
                </a:lnTo>
                <a:lnTo>
                  <a:pt x="94511" y="430562"/>
                </a:lnTo>
                <a:lnTo>
                  <a:pt x="79159" y="380721"/>
                </a:lnTo>
                <a:close/>
              </a:path>
              <a:path w="1595119" h="774065">
                <a:moveTo>
                  <a:pt x="409202" y="0"/>
                </a:moveTo>
                <a:lnTo>
                  <a:pt x="385328" y="0"/>
                </a:lnTo>
                <a:lnTo>
                  <a:pt x="385328" y="28061"/>
                </a:lnTo>
                <a:lnTo>
                  <a:pt x="400663" y="28061"/>
                </a:lnTo>
                <a:lnTo>
                  <a:pt x="409202" y="0"/>
                </a:lnTo>
                <a:close/>
              </a:path>
              <a:path w="1595119" h="774065">
                <a:moveTo>
                  <a:pt x="1595103" y="0"/>
                </a:moveTo>
                <a:lnTo>
                  <a:pt x="409202" y="0"/>
                </a:lnTo>
                <a:lnTo>
                  <a:pt x="400663" y="28061"/>
                </a:lnTo>
                <a:lnTo>
                  <a:pt x="1595103" y="28061"/>
                </a:lnTo>
                <a:lnTo>
                  <a:pt x="15951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4004055" y="7296202"/>
            <a:ext cx="12623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300" i="1" spc="-75" dirty="0">
                <a:latin typeface="Times New Roman"/>
                <a:cs typeface="Times New Roman"/>
              </a:rPr>
              <a:t>x</a:t>
            </a:r>
            <a:r>
              <a:rPr sz="3525" spc="-112" baseline="28368" dirty="0">
                <a:latin typeface="Lucida Sans Unicode"/>
                <a:cs typeface="Lucida Sans Unicode"/>
              </a:rPr>
              <a:t>2 </a:t>
            </a:r>
            <a:r>
              <a:rPr sz="3300" spc="-365" dirty="0">
                <a:latin typeface="Lucida Sans Unicode"/>
                <a:cs typeface="Lucida Sans Unicode"/>
              </a:rPr>
              <a:t>+</a:t>
            </a:r>
            <a:r>
              <a:rPr sz="3300" spc="-330" dirty="0">
                <a:latin typeface="Lucida Sans Unicode"/>
                <a:cs typeface="Lucida Sans Unicode"/>
              </a:rPr>
              <a:t> </a:t>
            </a:r>
            <a:r>
              <a:rPr sz="3300" i="1" spc="-75" dirty="0">
                <a:latin typeface="Times New Roman"/>
                <a:cs typeface="Times New Roman"/>
              </a:rPr>
              <a:t>y</a:t>
            </a:r>
            <a:r>
              <a:rPr sz="3525" spc="-112" baseline="28368" dirty="0">
                <a:latin typeface="Lucida Sans Unicode"/>
                <a:cs typeface="Lucida Sans Unicode"/>
              </a:rPr>
              <a:t>2</a:t>
            </a:r>
            <a:endParaRPr sz="3525" baseline="28368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3579648" y="8246601"/>
            <a:ext cx="5416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290" dirty="0">
                <a:latin typeface="Lucida Sans Unicode"/>
                <a:cs typeface="Lucida Sans Unicode"/>
              </a:rPr>
              <a:t>t</a:t>
            </a:r>
            <a:r>
              <a:rPr sz="3300" spc="-380" dirty="0">
                <a:latin typeface="Lucida Sans Unicode"/>
                <a:cs typeface="Lucida Sans Unicode"/>
              </a:rPr>
              <a:t>an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095654" y="8213094"/>
            <a:ext cx="37782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265" dirty="0">
                <a:latin typeface="Lucida Sans Unicode"/>
                <a:cs typeface="Lucida Sans Unicode"/>
              </a:rPr>
              <a:t>−</a:t>
            </a:r>
            <a:r>
              <a:rPr sz="2350" spc="-320" dirty="0">
                <a:latin typeface="Lucida Sans Unicode"/>
                <a:cs typeface="Lucida Sans Unicode"/>
              </a:rPr>
              <a:t>1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4517986" y="8102534"/>
            <a:ext cx="784860" cy="8356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41910" algn="ctr">
              <a:lnSpc>
                <a:spcPts val="2625"/>
              </a:lnSpc>
              <a:spcBef>
                <a:spcPts val="90"/>
              </a:spcBef>
            </a:pPr>
            <a:r>
              <a:rPr sz="2350" u="heavy" spc="-2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3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y</a:t>
            </a:r>
            <a:endParaRPr sz="2350">
              <a:latin typeface="Times New Roman"/>
              <a:cs typeface="Times New Roman"/>
            </a:endParaRPr>
          </a:p>
          <a:p>
            <a:pPr algn="ctr">
              <a:lnSpc>
                <a:spcPts val="3765"/>
              </a:lnSpc>
            </a:pPr>
            <a:r>
              <a:rPr sz="3300" spc="840" dirty="0">
                <a:latin typeface="Arial"/>
                <a:cs typeface="Arial"/>
              </a:rPr>
              <a:t>(</a:t>
            </a:r>
            <a:r>
              <a:rPr sz="3300" spc="-600" dirty="0">
                <a:latin typeface="Arial"/>
                <a:cs typeface="Arial"/>
              </a:rPr>
              <a:t> </a:t>
            </a:r>
            <a:r>
              <a:rPr sz="3525" i="1" spc="-7" baseline="-4728" dirty="0">
                <a:latin typeface="Times New Roman"/>
                <a:cs typeface="Times New Roman"/>
              </a:rPr>
              <a:t>x </a:t>
            </a:r>
            <a:r>
              <a:rPr sz="3300" spc="905" dirty="0">
                <a:latin typeface="Arial"/>
                <a:cs typeface="Arial"/>
              </a:rPr>
              <a:t>)</a:t>
            </a:r>
            <a:endParaRPr sz="33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4323623" y="9019980"/>
            <a:ext cx="11430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77265" algn="l"/>
              </a:tabLst>
            </a:pPr>
            <a:r>
              <a:rPr sz="3300" spc="-440" dirty="0">
                <a:latin typeface="Lucida Sans Unicode"/>
                <a:cs typeface="Lucida Sans Unicode"/>
              </a:rPr>
              <a:t>0	</a:t>
            </a:r>
            <a:r>
              <a:rPr sz="3300" u="heavy" spc="-4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300" u="heavy" spc="-4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5301011" y="7070566"/>
            <a:ext cx="153035" cy="2471420"/>
          </a:xfrm>
          <a:custGeom>
            <a:avLst/>
            <a:gdLst/>
            <a:ahLst/>
            <a:cxnLst/>
            <a:rect l="l" t="t" r="r" b="b"/>
            <a:pathLst>
              <a:path w="153034" h="2471420">
                <a:moveTo>
                  <a:pt x="152882" y="0"/>
                </a:moveTo>
                <a:lnTo>
                  <a:pt x="0" y="0"/>
                </a:lnTo>
                <a:lnTo>
                  <a:pt x="0" y="20320"/>
                </a:lnTo>
                <a:lnTo>
                  <a:pt x="110998" y="20320"/>
                </a:lnTo>
                <a:lnTo>
                  <a:pt x="110998" y="2471420"/>
                </a:lnTo>
                <a:lnTo>
                  <a:pt x="152882" y="2471420"/>
                </a:lnTo>
                <a:lnTo>
                  <a:pt x="152882" y="20320"/>
                </a:lnTo>
                <a:lnTo>
                  <a:pt x="1528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1149263" y="6081355"/>
            <a:ext cx="320167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heavy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Forwards </a:t>
            </a:r>
            <a:r>
              <a:rPr sz="2450" u="heavy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Sensor</a:t>
            </a:r>
            <a:r>
              <a:rPr sz="2450" u="heavy" spc="1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5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Model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2753" y="584140"/>
            <a:ext cx="1022159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25" dirty="0">
                <a:latin typeface="Trebuchet MS"/>
                <a:cs typeface="Trebuchet MS"/>
              </a:rPr>
              <a:t>Sources </a:t>
            </a:r>
            <a:r>
              <a:rPr b="1" spc="-290" dirty="0">
                <a:latin typeface="Trebuchet MS"/>
                <a:cs typeface="Trebuchet MS"/>
              </a:rPr>
              <a:t>of </a:t>
            </a:r>
            <a:r>
              <a:rPr b="1" spc="-200" dirty="0">
                <a:latin typeface="Trebuchet MS"/>
                <a:cs typeface="Trebuchet MS"/>
              </a:rPr>
              <a:t>Measurement</a:t>
            </a:r>
            <a:r>
              <a:rPr b="1" spc="430" dirty="0">
                <a:latin typeface="Trebuchet MS"/>
                <a:cs typeface="Trebuchet MS"/>
              </a:rPr>
              <a:t> </a:t>
            </a:r>
            <a:r>
              <a:rPr b="1" spc="-95" dirty="0">
                <a:latin typeface="Trebuchet MS"/>
                <a:cs typeface="Trebuchet MS"/>
              </a:rPr>
              <a:t>Noise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11340" y="2434000"/>
            <a:ext cx="14035405" cy="35554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2120" indent="-440055">
              <a:lnSpc>
                <a:spcPct val="100000"/>
              </a:lnSpc>
              <a:spcBef>
                <a:spcPts val="125"/>
              </a:spcBef>
              <a:buChar char="•"/>
              <a:tabLst>
                <a:tab pos="452120" algn="l"/>
                <a:tab pos="452755" algn="l"/>
              </a:tabLst>
            </a:pPr>
            <a:r>
              <a:rPr sz="3300" spc="10" dirty="0">
                <a:solidFill>
                  <a:srgbClr val="002A5C"/>
                </a:solidFill>
                <a:latin typeface="Arial"/>
                <a:cs typeface="Arial"/>
              </a:rPr>
              <a:t>Uncertainty </a:t>
            </a:r>
            <a:r>
              <a:rPr sz="3300" spc="100" dirty="0">
                <a:solidFill>
                  <a:srgbClr val="002A5C"/>
                </a:solidFill>
                <a:latin typeface="Arial"/>
                <a:cs typeface="Arial"/>
              </a:rPr>
              <a:t>in </a:t>
            </a:r>
            <a:r>
              <a:rPr sz="3300" spc="10" dirty="0">
                <a:solidFill>
                  <a:srgbClr val="002A5C"/>
                </a:solidFill>
                <a:latin typeface="Arial"/>
                <a:cs typeface="Arial"/>
              </a:rPr>
              <a:t>determining the </a:t>
            </a:r>
            <a:r>
              <a:rPr sz="3300" spc="-65" dirty="0">
                <a:solidFill>
                  <a:srgbClr val="FF0000"/>
                </a:solidFill>
                <a:latin typeface="Arial"/>
                <a:cs typeface="Arial"/>
              </a:rPr>
              <a:t>exact</a:t>
            </a:r>
            <a:r>
              <a:rPr sz="3300" spc="-6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55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sz="3300" spc="5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5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3300" spc="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20" dirty="0">
                <a:solidFill>
                  <a:srgbClr val="FF0000"/>
                </a:solidFill>
                <a:latin typeface="Arial"/>
                <a:cs typeface="Arial"/>
              </a:rPr>
              <a:t>arrival</a:t>
            </a:r>
            <a:r>
              <a:rPr sz="3300" spc="-2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5" dirty="0">
                <a:solidFill>
                  <a:srgbClr val="002A5C"/>
                </a:solidFill>
                <a:latin typeface="Arial"/>
                <a:cs typeface="Arial"/>
              </a:rPr>
              <a:t>of </a:t>
            </a:r>
            <a:r>
              <a:rPr sz="3300" spc="10" dirty="0">
                <a:solidFill>
                  <a:srgbClr val="002A5C"/>
                </a:solidFill>
                <a:latin typeface="Arial"/>
                <a:cs typeface="Arial"/>
              </a:rPr>
              <a:t>the </a:t>
            </a:r>
            <a:r>
              <a:rPr sz="3300" spc="-20" dirty="0">
                <a:solidFill>
                  <a:srgbClr val="002A5C"/>
                </a:solidFill>
                <a:latin typeface="Arial"/>
                <a:cs typeface="Arial"/>
              </a:rPr>
              <a:t>re</a:t>
            </a:r>
            <a:r>
              <a:rPr sz="3300" spc="-20" dirty="0">
                <a:solidFill>
                  <a:srgbClr val="002A5C"/>
                </a:solidFill>
                <a:latin typeface="Century Gothic"/>
                <a:cs typeface="Century Gothic"/>
              </a:rPr>
              <a:t>fl</a:t>
            </a:r>
            <a:r>
              <a:rPr sz="3300" spc="-20" dirty="0">
                <a:solidFill>
                  <a:srgbClr val="002A5C"/>
                </a:solidFill>
                <a:latin typeface="Arial"/>
                <a:cs typeface="Arial"/>
              </a:rPr>
              <a:t>ected</a:t>
            </a:r>
            <a:r>
              <a:rPr sz="3300" spc="8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25" dirty="0">
                <a:solidFill>
                  <a:srgbClr val="002A5C"/>
                </a:solidFill>
                <a:latin typeface="Arial"/>
                <a:cs typeface="Arial"/>
              </a:rPr>
              <a:t>signal</a:t>
            </a:r>
            <a:endParaRPr sz="3300" dirty="0">
              <a:latin typeface="Arial"/>
              <a:cs typeface="Arial"/>
            </a:endParaRPr>
          </a:p>
          <a:p>
            <a:pPr marL="452120" indent="-440055">
              <a:lnSpc>
                <a:spcPct val="100000"/>
              </a:lnSpc>
              <a:spcBef>
                <a:spcPts val="2635"/>
              </a:spcBef>
              <a:buChar char="•"/>
              <a:tabLst>
                <a:tab pos="452120" algn="l"/>
                <a:tab pos="452755" algn="l"/>
              </a:tabLst>
            </a:pPr>
            <a:r>
              <a:rPr sz="3300" spc="10" dirty="0">
                <a:solidFill>
                  <a:srgbClr val="002A5C"/>
                </a:solidFill>
                <a:latin typeface="Arial"/>
                <a:cs typeface="Arial"/>
              </a:rPr>
              <a:t>Uncertainty </a:t>
            </a:r>
            <a:r>
              <a:rPr sz="3300" spc="100" dirty="0">
                <a:solidFill>
                  <a:srgbClr val="002A5C"/>
                </a:solidFill>
                <a:latin typeface="Arial"/>
                <a:cs typeface="Arial"/>
              </a:rPr>
              <a:t>in </a:t>
            </a:r>
            <a:r>
              <a:rPr sz="3300" spc="-50" dirty="0">
                <a:solidFill>
                  <a:srgbClr val="002A5C"/>
                </a:solidFill>
                <a:latin typeface="Arial"/>
                <a:cs typeface="Arial"/>
              </a:rPr>
              <a:t>measuring </a:t>
            </a:r>
            <a:r>
              <a:rPr sz="3300" spc="10" dirty="0">
                <a:solidFill>
                  <a:srgbClr val="002A5C"/>
                </a:solidFill>
                <a:latin typeface="Arial"/>
                <a:cs typeface="Arial"/>
              </a:rPr>
              <a:t>the </a:t>
            </a:r>
            <a:r>
              <a:rPr sz="3300" spc="-65" dirty="0">
                <a:solidFill>
                  <a:srgbClr val="FF0000"/>
                </a:solidFill>
                <a:latin typeface="Arial"/>
                <a:cs typeface="Arial"/>
              </a:rPr>
              <a:t>exact</a:t>
            </a:r>
            <a:r>
              <a:rPr sz="3300" spc="-6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5" dirty="0">
                <a:solidFill>
                  <a:srgbClr val="FF0000"/>
                </a:solidFill>
                <a:latin typeface="Arial"/>
                <a:cs typeface="Arial"/>
              </a:rPr>
              <a:t>orientation</a:t>
            </a:r>
            <a:r>
              <a:rPr sz="3300" spc="5" dirty="0">
                <a:solidFill>
                  <a:srgbClr val="002A5C"/>
                </a:solidFill>
                <a:latin typeface="Arial"/>
                <a:cs typeface="Arial"/>
              </a:rPr>
              <a:t> of </a:t>
            </a:r>
            <a:r>
              <a:rPr sz="3300" spc="10" dirty="0">
                <a:solidFill>
                  <a:srgbClr val="002A5C"/>
                </a:solidFill>
                <a:latin typeface="Arial"/>
                <a:cs typeface="Arial"/>
              </a:rPr>
              <a:t>the</a:t>
            </a:r>
            <a:r>
              <a:rPr sz="3300" spc="74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10" dirty="0">
                <a:solidFill>
                  <a:srgbClr val="FF0000"/>
                </a:solidFill>
                <a:latin typeface="Arial"/>
                <a:cs typeface="Arial"/>
              </a:rPr>
              <a:t>mirror</a:t>
            </a:r>
            <a:endParaRPr sz="33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452120" indent="-440055">
              <a:lnSpc>
                <a:spcPct val="100000"/>
              </a:lnSpc>
              <a:spcBef>
                <a:spcPts val="2635"/>
              </a:spcBef>
              <a:buChar char="•"/>
              <a:tabLst>
                <a:tab pos="452120" algn="l"/>
                <a:tab pos="452755" algn="l"/>
              </a:tabLst>
            </a:pPr>
            <a:r>
              <a:rPr sz="3300" spc="25" dirty="0">
                <a:solidFill>
                  <a:srgbClr val="002A5C"/>
                </a:solidFill>
                <a:latin typeface="Arial"/>
                <a:cs typeface="Arial"/>
              </a:rPr>
              <a:t>Interaction </a:t>
            </a:r>
            <a:r>
              <a:rPr sz="3300" spc="55" dirty="0">
                <a:solidFill>
                  <a:srgbClr val="002A5C"/>
                </a:solidFill>
                <a:latin typeface="Arial"/>
                <a:cs typeface="Arial"/>
              </a:rPr>
              <a:t>with </a:t>
            </a:r>
            <a:r>
              <a:rPr sz="3300" spc="10" dirty="0">
                <a:solidFill>
                  <a:srgbClr val="002A5C"/>
                </a:solidFill>
                <a:latin typeface="Arial"/>
                <a:cs typeface="Arial"/>
              </a:rPr>
              <a:t>the </a:t>
            </a:r>
            <a:r>
              <a:rPr sz="3300" spc="-25" dirty="0">
                <a:solidFill>
                  <a:srgbClr val="002A5C"/>
                </a:solidFill>
                <a:latin typeface="Arial"/>
                <a:cs typeface="Arial"/>
              </a:rPr>
              <a:t>target </a:t>
            </a:r>
            <a:r>
              <a:rPr sz="3300" spc="-40" dirty="0">
                <a:solidFill>
                  <a:srgbClr val="002A5C"/>
                </a:solidFill>
                <a:latin typeface="Arial"/>
                <a:cs typeface="Arial"/>
              </a:rPr>
              <a:t>(surface </a:t>
            </a:r>
            <a:r>
              <a:rPr sz="3300" spc="-15" dirty="0" smtClean="0">
                <a:solidFill>
                  <a:srgbClr val="002A5C"/>
                </a:solidFill>
                <a:latin typeface="Arial"/>
                <a:cs typeface="Arial"/>
              </a:rPr>
              <a:t>absorption</a:t>
            </a:r>
            <a:r>
              <a:rPr lang="ja-JP" altLang="en-US" sz="3300" spc="-15" dirty="0">
                <a:solidFill>
                  <a:srgbClr val="002A5C"/>
                </a:solidFill>
                <a:latin typeface="Arial"/>
                <a:cs typeface="Arial"/>
              </a:rPr>
              <a:t>（</a:t>
            </a:r>
            <a:r>
              <a:rPr lang="ja-JP" altLang="en-US" sz="3300" spc="-15" dirty="0" smtClean="0">
                <a:solidFill>
                  <a:srgbClr val="002A5C"/>
                </a:solidFill>
                <a:latin typeface="Arial"/>
                <a:cs typeface="Arial"/>
              </a:rPr>
              <a:t>吸収、例えば</a:t>
            </a:r>
            <a:r>
              <a:rPr lang="en-US" altLang="ja-JP" sz="3300" spc="-15" dirty="0">
                <a:solidFill>
                  <a:srgbClr val="002A5C"/>
                </a:solidFill>
                <a:latin typeface="Arial"/>
                <a:cs typeface="Arial"/>
              </a:rPr>
              <a:t>completely </a:t>
            </a:r>
            <a:r>
              <a:rPr lang="en-US" altLang="ja-JP" sz="3300" spc="-15" dirty="0" smtClean="0">
                <a:solidFill>
                  <a:srgbClr val="002A5C"/>
                </a:solidFill>
                <a:latin typeface="Arial"/>
                <a:cs typeface="Arial"/>
              </a:rPr>
              <a:t>black</a:t>
            </a:r>
            <a:r>
              <a:rPr lang="ja-JP" altLang="en-US" sz="3300" spc="-15" dirty="0" smtClean="0">
                <a:solidFill>
                  <a:srgbClr val="002A5C"/>
                </a:solidFill>
                <a:latin typeface="Arial"/>
                <a:cs typeface="Arial"/>
              </a:rPr>
              <a:t>）</a:t>
            </a:r>
            <a:r>
              <a:rPr sz="3300" spc="-15" dirty="0" smtClean="0">
                <a:solidFill>
                  <a:srgbClr val="002A5C"/>
                </a:solidFill>
                <a:latin typeface="Arial"/>
                <a:cs typeface="Arial"/>
              </a:rPr>
              <a:t>, </a:t>
            </a:r>
            <a:r>
              <a:rPr sz="3300" spc="-35" dirty="0">
                <a:solidFill>
                  <a:srgbClr val="002A5C"/>
                </a:solidFill>
                <a:latin typeface="Arial"/>
                <a:cs typeface="Arial"/>
              </a:rPr>
              <a:t>specular </a:t>
            </a:r>
            <a:r>
              <a:rPr sz="3300" spc="10" dirty="0" smtClean="0">
                <a:solidFill>
                  <a:srgbClr val="002A5C"/>
                </a:solidFill>
                <a:latin typeface="Arial"/>
                <a:cs typeface="Arial"/>
              </a:rPr>
              <a:t>re</a:t>
            </a:r>
            <a:r>
              <a:rPr sz="3300" spc="10" dirty="0" smtClean="0">
                <a:solidFill>
                  <a:srgbClr val="002A5C"/>
                </a:solidFill>
                <a:latin typeface="Century Gothic"/>
                <a:cs typeface="Century Gothic"/>
              </a:rPr>
              <a:t>fl</a:t>
            </a:r>
            <a:r>
              <a:rPr sz="3300" spc="10" dirty="0" smtClean="0">
                <a:solidFill>
                  <a:srgbClr val="002A5C"/>
                </a:solidFill>
                <a:latin typeface="Arial"/>
                <a:cs typeface="Arial"/>
              </a:rPr>
              <a:t>ection</a:t>
            </a:r>
            <a:r>
              <a:rPr lang="ja-JP" altLang="en-US" sz="3300" spc="10" dirty="0" smtClean="0">
                <a:solidFill>
                  <a:srgbClr val="002A5C"/>
                </a:solidFill>
                <a:latin typeface="Arial"/>
                <a:cs typeface="Arial"/>
              </a:rPr>
              <a:t>（鏡面反射）</a:t>
            </a:r>
            <a:r>
              <a:rPr sz="3300" spc="10" dirty="0" smtClean="0">
                <a:solidFill>
                  <a:srgbClr val="002A5C"/>
                </a:solidFill>
                <a:latin typeface="Arial"/>
                <a:cs typeface="Arial"/>
              </a:rPr>
              <a:t>,</a:t>
            </a:r>
            <a:r>
              <a:rPr sz="3300" spc="810" dirty="0" smtClean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25" dirty="0">
                <a:solidFill>
                  <a:srgbClr val="002A5C"/>
                </a:solidFill>
                <a:latin typeface="Arial"/>
                <a:cs typeface="Arial"/>
              </a:rPr>
              <a:t>etc.)</a:t>
            </a:r>
            <a:endParaRPr sz="3300" dirty="0">
              <a:latin typeface="Arial"/>
              <a:cs typeface="Arial"/>
            </a:endParaRPr>
          </a:p>
          <a:p>
            <a:pPr marL="452120" indent="-440055">
              <a:lnSpc>
                <a:spcPct val="100000"/>
              </a:lnSpc>
              <a:spcBef>
                <a:spcPts val="2635"/>
              </a:spcBef>
              <a:buChar char="•"/>
              <a:tabLst>
                <a:tab pos="452120" algn="l"/>
                <a:tab pos="452755" algn="l"/>
              </a:tabLst>
            </a:pPr>
            <a:r>
              <a:rPr sz="3300" spc="-45" dirty="0">
                <a:solidFill>
                  <a:srgbClr val="002A5C"/>
                </a:solidFill>
                <a:latin typeface="Arial"/>
                <a:cs typeface="Arial"/>
              </a:rPr>
              <a:t>Variation </a:t>
            </a:r>
            <a:r>
              <a:rPr sz="3300" spc="5" dirty="0">
                <a:solidFill>
                  <a:srgbClr val="002A5C"/>
                </a:solidFill>
                <a:latin typeface="Arial"/>
                <a:cs typeface="Arial"/>
              </a:rPr>
              <a:t>of </a:t>
            </a:r>
            <a:r>
              <a:rPr sz="3300" spc="-40" dirty="0">
                <a:solidFill>
                  <a:srgbClr val="002A5C"/>
                </a:solidFill>
                <a:latin typeface="Arial"/>
                <a:cs typeface="Arial"/>
              </a:rPr>
              <a:t>propagation </a:t>
            </a:r>
            <a:r>
              <a:rPr sz="3300" spc="-100" dirty="0">
                <a:solidFill>
                  <a:srgbClr val="002A5C"/>
                </a:solidFill>
                <a:latin typeface="Arial"/>
                <a:cs typeface="Arial"/>
              </a:rPr>
              <a:t>speed </a:t>
            </a:r>
            <a:r>
              <a:rPr sz="3300" spc="-10" dirty="0">
                <a:solidFill>
                  <a:srgbClr val="002A5C"/>
                </a:solidFill>
                <a:latin typeface="Arial"/>
                <a:cs typeface="Arial"/>
              </a:rPr>
              <a:t>(e.g., </a:t>
            </a:r>
            <a:r>
              <a:rPr sz="3300" spc="-20" dirty="0">
                <a:solidFill>
                  <a:srgbClr val="002A5C"/>
                </a:solidFill>
                <a:latin typeface="Arial"/>
                <a:cs typeface="Arial"/>
              </a:rPr>
              <a:t>through</a:t>
            </a:r>
            <a:r>
              <a:rPr sz="3300" spc="75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10" dirty="0">
                <a:solidFill>
                  <a:srgbClr val="002A5C"/>
                </a:solidFill>
                <a:latin typeface="Arial"/>
                <a:cs typeface="Arial"/>
              </a:rPr>
              <a:t>materials)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76912" y="7046560"/>
            <a:ext cx="257175" cy="922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355">
              <a:lnSpc>
                <a:spcPts val="3535"/>
              </a:lnSpc>
              <a:spcBef>
                <a:spcPts val="95"/>
              </a:spcBef>
            </a:pPr>
            <a:r>
              <a:rPr sz="3300" i="1" spc="-5" dirty="0">
                <a:latin typeface="Times New Roman"/>
                <a:cs typeface="Times New Roman"/>
              </a:rPr>
              <a:t>r</a:t>
            </a:r>
            <a:endParaRPr sz="3300">
              <a:latin typeface="Times New Roman"/>
              <a:cs typeface="Times New Roman"/>
            </a:endParaRPr>
          </a:p>
          <a:p>
            <a:pPr marL="12700">
              <a:lnSpc>
                <a:spcPts val="3535"/>
              </a:lnSpc>
            </a:pPr>
            <a:r>
              <a:rPr sz="3300" i="1" spc="-65" dirty="0">
                <a:latin typeface="Arial"/>
                <a:cs typeface="Arial"/>
              </a:rPr>
              <a:t>α</a:t>
            </a:r>
            <a:endParaRPr sz="3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38743" y="7703504"/>
            <a:ext cx="7334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300" spc="625" dirty="0">
                <a:latin typeface="Arial"/>
                <a:cs typeface="Arial"/>
              </a:rPr>
              <a:t>[</a:t>
            </a:r>
            <a:r>
              <a:rPr sz="4950" i="1" spc="937" baseline="-18518" dirty="0">
                <a:latin typeface="Arial"/>
                <a:cs typeface="Arial"/>
              </a:rPr>
              <a:t>ϵ</a:t>
            </a:r>
            <a:r>
              <a:rPr sz="3300" spc="625" dirty="0">
                <a:latin typeface="Arial"/>
                <a:cs typeface="Arial"/>
              </a:rPr>
              <a:t>]</a:t>
            </a:r>
            <a:endParaRPr sz="3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1820" y="7459322"/>
            <a:ext cx="28454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300" spc="-365" dirty="0">
                <a:latin typeface="Lucida Sans Unicode"/>
                <a:cs typeface="Lucida Sans Unicode"/>
              </a:rPr>
              <a:t>=</a:t>
            </a:r>
            <a:r>
              <a:rPr sz="3300" spc="-150" dirty="0">
                <a:latin typeface="Lucida Sans Unicode"/>
                <a:cs typeface="Lucida Sans Unicode"/>
              </a:rPr>
              <a:t> </a:t>
            </a:r>
            <a:r>
              <a:rPr sz="3300" b="1" spc="-5" dirty="0">
                <a:latin typeface="Times New Roman"/>
                <a:cs typeface="Times New Roman"/>
              </a:rPr>
              <a:t>h</a:t>
            </a:r>
            <a:r>
              <a:rPr sz="3300" b="1" spc="-285" dirty="0">
                <a:latin typeface="Times New Roman"/>
                <a:cs typeface="Times New Roman"/>
              </a:rPr>
              <a:t> </a:t>
            </a:r>
            <a:r>
              <a:rPr sz="4950" spc="-112" baseline="-10942" dirty="0">
                <a:latin typeface="Elephant"/>
                <a:cs typeface="Elephant"/>
              </a:rPr>
              <a:t>(</a:t>
            </a:r>
            <a:r>
              <a:rPr sz="3300" i="1" spc="-75" dirty="0">
                <a:latin typeface="Times New Roman"/>
                <a:cs typeface="Times New Roman"/>
              </a:rPr>
              <a:t>x</a:t>
            </a:r>
            <a:r>
              <a:rPr sz="3300" spc="-75" dirty="0">
                <a:latin typeface="Lucida Sans Unicode"/>
                <a:cs typeface="Lucida Sans Unicode"/>
              </a:rPr>
              <a:t>,</a:t>
            </a:r>
            <a:r>
              <a:rPr sz="3300" spc="-500" dirty="0">
                <a:latin typeface="Lucida Sans Unicode"/>
                <a:cs typeface="Lucida Sans Unicode"/>
              </a:rPr>
              <a:t> </a:t>
            </a:r>
            <a:r>
              <a:rPr sz="3300" i="1" spc="-110" dirty="0">
                <a:latin typeface="Times New Roman"/>
                <a:cs typeface="Times New Roman"/>
              </a:rPr>
              <a:t>y</a:t>
            </a:r>
            <a:r>
              <a:rPr sz="3300" spc="-110" dirty="0">
                <a:latin typeface="Lucida Sans Unicode"/>
                <a:cs typeface="Lucida Sans Unicode"/>
              </a:rPr>
              <a:t>,</a:t>
            </a:r>
            <a:r>
              <a:rPr sz="3300" spc="-505" dirty="0">
                <a:latin typeface="Lucida Sans Unicode"/>
                <a:cs typeface="Lucida Sans Unicode"/>
              </a:rPr>
              <a:t> </a:t>
            </a:r>
            <a:r>
              <a:rPr sz="3300" i="1" spc="-114" dirty="0">
                <a:latin typeface="Times New Roman"/>
                <a:cs typeface="Times New Roman"/>
              </a:rPr>
              <a:t>z</a:t>
            </a:r>
            <a:r>
              <a:rPr sz="3300" spc="-114" dirty="0">
                <a:latin typeface="Lucida Sans Unicode"/>
                <a:cs typeface="Lucida Sans Unicode"/>
              </a:rPr>
              <a:t>,</a:t>
            </a:r>
            <a:r>
              <a:rPr sz="3300" spc="-505" dirty="0">
                <a:latin typeface="Lucida Sans Unicode"/>
                <a:cs typeface="Lucida Sans Unicode"/>
              </a:rPr>
              <a:t> </a:t>
            </a:r>
            <a:r>
              <a:rPr sz="3300" b="1" spc="-5" dirty="0">
                <a:latin typeface="Times New Roman"/>
                <a:cs typeface="Times New Roman"/>
              </a:rPr>
              <a:t>v</a:t>
            </a:r>
            <a:r>
              <a:rPr sz="4950" spc="-7" baseline="-10942" dirty="0">
                <a:latin typeface="Elephant"/>
                <a:cs typeface="Elephant"/>
              </a:rPr>
              <a:t>)</a:t>
            </a:r>
            <a:r>
              <a:rPr sz="4950" spc="112" baseline="-10942" dirty="0">
                <a:latin typeface="Elephant"/>
                <a:cs typeface="Elephant"/>
              </a:rPr>
              <a:t> </a:t>
            </a:r>
            <a:r>
              <a:rPr sz="3300" spc="-365" dirty="0">
                <a:latin typeface="Lucida Sans Unicode"/>
                <a:cs typeface="Lucida Sans Unicode"/>
              </a:rPr>
              <a:t>=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058967" y="6167596"/>
            <a:ext cx="153035" cy="3234690"/>
          </a:xfrm>
          <a:custGeom>
            <a:avLst/>
            <a:gdLst/>
            <a:ahLst/>
            <a:cxnLst/>
            <a:rect l="l" t="t" r="r" b="b"/>
            <a:pathLst>
              <a:path w="153034" h="3234690">
                <a:moveTo>
                  <a:pt x="152869" y="0"/>
                </a:moveTo>
                <a:lnTo>
                  <a:pt x="0" y="0"/>
                </a:lnTo>
                <a:lnTo>
                  <a:pt x="0" y="21590"/>
                </a:lnTo>
                <a:lnTo>
                  <a:pt x="0" y="3213100"/>
                </a:lnTo>
                <a:lnTo>
                  <a:pt x="0" y="3234690"/>
                </a:lnTo>
                <a:lnTo>
                  <a:pt x="152869" y="3234690"/>
                </a:lnTo>
                <a:lnTo>
                  <a:pt x="152869" y="3213100"/>
                </a:lnTo>
                <a:lnTo>
                  <a:pt x="41884" y="3213100"/>
                </a:lnTo>
                <a:lnTo>
                  <a:pt x="41884" y="21590"/>
                </a:lnTo>
                <a:lnTo>
                  <a:pt x="152869" y="21590"/>
                </a:lnTo>
                <a:lnTo>
                  <a:pt x="1528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678336" y="6300958"/>
            <a:ext cx="2401570" cy="774065"/>
          </a:xfrm>
          <a:custGeom>
            <a:avLst/>
            <a:gdLst/>
            <a:ahLst/>
            <a:cxnLst/>
            <a:rect l="l" t="t" r="r" b="b"/>
            <a:pathLst>
              <a:path w="2401569" h="774065">
                <a:moveTo>
                  <a:pt x="94511" y="430562"/>
                </a:moveTo>
                <a:lnTo>
                  <a:pt x="33506" y="430562"/>
                </a:lnTo>
                <a:lnTo>
                  <a:pt x="42393" y="432303"/>
                </a:lnTo>
                <a:lnTo>
                  <a:pt x="49317" y="437578"/>
                </a:lnTo>
                <a:lnTo>
                  <a:pt x="54828" y="446465"/>
                </a:lnTo>
                <a:lnTo>
                  <a:pt x="59474" y="459043"/>
                </a:lnTo>
                <a:lnTo>
                  <a:pt x="156225" y="773589"/>
                </a:lnTo>
                <a:lnTo>
                  <a:pt x="173816" y="773589"/>
                </a:lnTo>
                <a:lnTo>
                  <a:pt x="199432" y="689403"/>
                </a:lnTo>
                <a:lnTo>
                  <a:pt x="174235" y="689403"/>
                </a:lnTo>
                <a:lnTo>
                  <a:pt x="94511" y="430562"/>
                </a:lnTo>
                <a:close/>
              </a:path>
              <a:path w="2401569" h="774065">
                <a:moveTo>
                  <a:pt x="385328" y="0"/>
                </a:moveTo>
                <a:lnTo>
                  <a:pt x="175910" y="689403"/>
                </a:lnTo>
                <a:lnTo>
                  <a:pt x="199432" y="689403"/>
                </a:lnTo>
                <a:lnTo>
                  <a:pt x="400663" y="28061"/>
                </a:lnTo>
                <a:lnTo>
                  <a:pt x="385328" y="28061"/>
                </a:lnTo>
                <a:lnTo>
                  <a:pt x="385328" y="0"/>
                </a:lnTo>
                <a:close/>
              </a:path>
              <a:path w="2401569" h="774065">
                <a:moveTo>
                  <a:pt x="79159" y="380721"/>
                </a:moveTo>
                <a:lnTo>
                  <a:pt x="68689" y="380721"/>
                </a:lnTo>
                <a:lnTo>
                  <a:pt x="0" y="433494"/>
                </a:lnTo>
                <a:lnTo>
                  <a:pt x="5026" y="441871"/>
                </a:lnTo>
                <a:lnTo>
                  <a:pt x="12597" y="436747"/>
                </a:lnTo>
                <a:lnTo>
                  <a:pt x="20051" y="433232"/>
                </a:lnTo>
                <a:lnTo>
                  <a:pt x="27113" y="431210"/>
                </a:lnTo>
                <a:lnTo>
                  <a:pt x="33506" y="430562"/>
                </a:lnTo>
                <a:lnTo>
                  <a:pt x="94511" y="430562"/>
                </a:lnTo>
                <a:lnTo>
                  <a:pt x="79159" y="380721"/>
                </a:lnTo>
                <a:close/>
              </a:path>
              <a:path w="2401569" h="774065">
                <a:moveTo>
                  <a:pt x="409202" y="0"/>
                </a:moveTo>
                <a:lnTo>
                  <a:pt x="385328" y="0"/>
                </a:lnTo>
                <a:lnTo>
                  <a:pt x="385328" y="28061"/>
                </a:lnTo>
                <a:lnTo>
                  <a:pt x="400663" y="28061"/>
                </a:lnTo>
                <a:lnTo>
                  <a:pt x="409202" y="0"/>
                </a:lnTo>
                <a:close/>
              </a:path>
              <a:path w="2401569" h="774065">
                <a:moveTo>
                  <a:pt x="2401560" y="0"/>
                </a:moveTo>
                <a:lnTo>
                  <a:pt x="409202" y="0"/>
                </a:lnTo>
                <a:lnTo>
                  <a:pt x="400663" y="28061"/>
                </a:lnTo>
                <a:lnTo>
                  <a:pt x="2401560" y="28061"/>
                </a:lnTo>
                <a:lnTo>
                  <a:pt x="2401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002855" y="7344771"/>
            <a:ext cx="9448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300" spc="-325" dirty="0">
                <a:latin typeface="Lucida Sans Unicode"/>
                <a:cs typeface="Lucida Sans Unicode"/>
              </a:rPr>
              <a:t>tan</a:t>
            </a:r>
            <a:r>
              <a:rPr sz="3525" spc="-487" baseline="28368" dirty="0">
                <a:latin typeface="Lucida Sans Unicode"/>
                <a:cs typeface="Lucida Sans Unicode"/>
              </a:rPr>
              <a:t>−1</a:t>
            </a:r>
            <a:endParaRPr sz="3525" baseline="28368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049442" y="6394372"/>
            <a:ext cx="2068830" cy="1188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300" i="1" spc="-75" dirty="0">
                <a:latin typeface="Times New Roman"/>
                <a:cs typeface="Times New Roman"/>
              </a:rPr>
              <a:t>x</a:t>
            </a:r>
            <a:r>
              <a:rPr sz="3525" spc="-112" baseline="28368" dirty="0">
                <a:latin typeface="Lucida Sans Unicode"/>
                <a:cs typeface="Lucida Sans Unicode"/>
              </a:rPr>
              <a:t>2 </a:t>
            </a:r>
            <a:r>
              <a:rPr sz="3300" spc="-365" dirty="0">
                <a:latin typeface="Lucida Sans Unicode"/>
                <a:cs typeface="Lucida Sans Unicode"/>
              </a:rPr>
              <a:t>+ </a:t>
            </a:r>
            <a:r>
              <a:rPr sz="3300" i="1" spc="-75" dirty="0">
                <a:latin typeface="Times New Roman"/>
                <a:cs typeface="Times New Roman"/>
              </a:rPr>
              <a:t>y</a:t>
            </a:r>
            <a:r>
              <a:rPr sz="3525" spc="-112" baseline="28368" dirty="0">
                <a:latin typeface="Lucida Sans Unicode"/>
                <a:cs typeface="Lucida Sans Unicode"/>
              </a:rPr>
              <a:t>2 </a:t>
            </a:r>
            <a:r>
              <a:rPr sz="3300" spc="-365" dirty="0">
                <a:latin typeface="Lucida Sans Unicode"/>
                <a:cs typeface="Lucida Sans Unicode"/>
              </a:rPr>
              <a:t>+</a:t>
            </a:r>
            <a:r>
              <a:rPr sz="3300" spc="-225" dirty="0">
                <a:latin typeface="Lucida Sans Unicode"/>
                <a:cs typeface="Lucida Sans Unicode"/>
              </a:rPr>
              <a:t> </a:t>
            </a:r>
            <a:r>
              <a:rPr sz="3300" i="1" spc="-75" dirty="0">
                <a:latin typeface="Times New Roman"/>
                <a:cs typeface="Times New Roman"/>
              </a:rPr>
              <a:t>z</a:t>
            </a:r>
            <a:r>
              <a:rPr sz="3525" spc="-112" baseline="28368" dirty="0">
                <a:latin typeface="Lucida Sans Unicode"/>
                <a:cs typeface="Lucida Sans Unicode"/>
              </a:rPr>
              <a:t>2</a:t>
            </a:r>
            <a:endParaRPr sz="3525" baseline="28368">
              <a:latin typeface="Lucida Sans Unicode"/>
              <a:cs typeface="Lucida Sans Unicode"/>
            </a:endParaRPr>
          </a:p>
          <a:p>
            <a:pPr marL="499745" algn="ctr">
              <a:lnSpc>
                <a:spcPct val="100000"/>
              </a:lnSpc>
              <a:spcBef>
                <a:spcPts val="2385"/>
              </a:spcBef>
            </a:pPr>
            <a:r>
              <a:rPr sz="2350" u="heavy" spc="-2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3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y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966594" y="7508326"/>
            <a:ext cx="7848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840" dirty="0">
                <a:latin typeface="Arial"/>
                <a:cs typeface="Arial"/>
              </a:rPr>
              <a:t>(</a:t>
            </a:r>
            <a:r>
              <a:rPr sz="3300" spc="-600" dirty="0">
                <a:latin typeface="Arial"/>
                <a:cs typeface="Arial"/>
              </a:rPr>
              <a:t> </a:t>
            </a:r>
            <a:r>
              <a:rPr sz="3525" i="1" spc="-7" baseline="-4728" dirty="0">
                <a:latin typeface="Times New Roman"/>
                <a:cs typeface="Times New Roman"/>
              </a:rPr>
              <a:t>x </a:t>
            </a:r>
            <a:r>
              <a:rPr sz="3300" spc="905" dirty="0">
                <a:latin typeface="Arial"/>
                <a:cs typeface="Arial"/>
              </a:rPr>
              <a:t>)</a:t>
            </a:r>
            <a:endParaRPr sz="3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84637" y="8456151"/>
            <a:ext cx="9175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300" spc="-285" dirty="0">
                <a:latin typeface="Lucida Sans Unicode"/>
                <a:cs typeface="Lucida Sans Unicode"/>
              </a:rPr>
              <a:t>sin</a:t>
            </a:r>
            <a:r>
              <a:rPr sz="3525" spc="-427" baseline="28368" dirty="0">
                <a:latin typeface="Lucida Sans Unicode"/>
                <a:cs typeface="Lucida Sans Unicode"/>
              </a:rPr>
              <a:t>−1</a:t>
            </a:r>
            <a:endParaRPr sz="3525" baseline="28368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21151" y="8700332"/>
            <a:ext cx="3397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370" dirty="0">
                <a:latin typeface="Arial"/>
                <a:cs typeface="Arial"/>
              </a:rPr>
              <a:t>(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510803" y="8900071"/>
            <a:ext cx="1654175" cy="366395"/>
          </a:xfrm>
          <a:custGeom>
            <a:avLst/>
            <a:gdLst/>
            <a:ahLst/>
            <a:cxnLst/>
            <a:rect l="l" t="t" r="r" b="b"/>
            <a:pathLst>
              <a:path w="1654175" h="366395">
                <a:moveTo>
                  <a:pt x="64830" y="191210"/>
                </a:moveTo>
                <a:lnTo>
                  <a:pt x="22899" y="191210"/>
                </a:lnTo>
                <a:lnTo>
                  <a:pt x="28206" y="192070"/>
                </a:lnTo>
                <a:lnTo>
                  <a:pt x="33010" y="194965"/>
                </a:lnTo>
                <a:lnTo>
                  <a:pt x="37369" y="200369"/>
                </a:lnTo>
                <a:lnTo>
                  <a:pt x="41339" y="208755"/>
                </a:lnTo>
                <a:lnTo>
                  <a:pt x="101400" y="366363"/>
                </a:lnTo>
                <a:lnTo>
                  <a:pt x="110918" y="366363"/>
                </a:lnTo>
                <a:lnTo>
                  <a:pt x="130070" y="316999"/>
                </a:lnTo>
                <a:lnTo>
                  <a:pt x="112708" y="316999"/>
                </a:lnTo>
                <a:lnTo>
                  <a:pt x="64830" y="191210"/>
                </a:lnTo>
                <a:close/>
              </a:path>
              <a:path w="1654175" h="366395">
                <a:moveTo>
                  <a:pt x="237008" y="0"/>
                </a:moveTo>
                <a:lnTo>
                  <a:pt x="113891" y="316999"/>
                </a:lnTo>
                <a:lnTo>
                  <a:pt x="130070" y="316999"/>
                </a:lnTo>
                <a:lnTo>
                  <a:pt x="245330" y="19924"/>
                </a:lnTo>
                <a:lnTo>
                  <a:pt x="237008" y="19924"/>
                </a:lnTo>
                <a:lnTo>
                  <a:pt x="237008" y="0"/>
                </a:lnTo>
                <a:close/>
              </a:path>
              <a:path w="1654175" h="366395">
                <a:moveTo>
                  <a:pt x="52040" y="157607"/>
                </a:moveTo>
                <a:lnTo>
                  <a:pt x="46386" y="157607"/>
                </a:lnTo>
                <a:lnTo>
                  <a:pt x="0" y="194482"/>
                </a:lnTo>
                <a:lnTo>
                  <a:pt x="3570" y="200429"/>
                </a:lnTo>
                <a:lnTo>
                  <a:pt x="10114" y="194482"/>
                </a:lnTo>
                <a:lnTo>
                  <a:pt x="17842" y="191210"/>
                </a:lnTo>
                <a:lnTo>
                  <a:pt x="64830" y="191210"/>
                </a:lnTo>
                <a:lnTo>
                  <a:pt x="52040" y="157607"/>
                </a:lnTo>
                <a:close/>
              </a:path>
              <a:path w="1654175" h="366395">
                <a:moveTo>
                  <a:pt x="253060" y="0"/>
                </a:moveTo>
                <a:lnTo>
                  <a:pt x="237008" y="0"/>
                </a:lnTo>
                <a:lnTo>
                  <a:pt x="237008" y="19924"/>
                </a:lnTo>
                <a:lnTo>
                  <a:pt x="245330" y="19924"/>
                </a:lnTo>
                <a:lnTo>
                  <a:pt x="253060" y="0"/>
                </a:lnTo>
                <a:close/>
              </a:path>
              <a:path w="1654175" h="366395">
                <a:moveTo>
                  <a:pt x="1653844" y="0"/>
                </a:moveTo>
                <a:lnTo>
                  <a:pt x="253060" y="0"/>
                </a:lnTo>
                <a:lnTo>
                  <a:pt x="245330" y="19924"/>
                </a:lnTo>
                <a:lnTo>
                  <a:pt x="1653844" y="19924"/>
                </a:lnTo>
                <a:lnTo>
                  <a:pt x="1653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430820" y="8329838"/>
            <a:ext cx="2137031" cy="942887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32740" marR="30480" indent="-295275">
              <a:lnSpc>
                <a:spcPct val="107500"/>
              </a:lnSpc>
              <a:spcBef>
                <a:spcPts val="30"/>
              </a:spcBef>
              <a:tabLst>
                <a:tab pos="855980" algn="l"/>
                <a:tab pos="1790064" algn="l"/>
              </a:tabLst>
            </a:pPr>
            <a:r>
              <a:rPr sz="235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	</a:t>
            </a:r>
            <a:r>
              <a:rPr sz="235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z 	</a:t>
            </a:r>
            <a:r>
              <a:rPr sz="2350" i="1" dirty="0">
                <a:latin typeface="Times New Roman"/>
                <a:cs typeface="Times New Roman"/>
              </a:rPr>
              <a:t> </a:t>
            </a:r>
            <a:r>
              <a:rPr sz="2350" i="1" spc="-70" dirty="0">
                <a:latin typeface="Times New Roman"/>
                <a:cs typeface="Times New Roman"/>
              </a:rPr>
              <a:t>x</a:t>
            </a:r>
            <a:r>
              <a:rPr sz="2475" spc="-104" baseline="20202" dirty="0">
                <a:latin typeface="Lucida Sans Unicode"/>
                <a:cs typeface="Lucida Sans Unicode"/>
              </a:rPr>
              <a:t>2 </a:t>
            </a:r>
            <a:r>
              <a:rPr sz="2350" spc="-265" dirty="0">
                <a:latin typeface="Lucida Sans Unicode"/>
                <a:cs typeface="Lucida Sans Unicode"/>
              </a:rPr>
              <a:t>+ </a:t>
            </a:r>
            <a:r>
              <a:rPr sz="2350" i="1" spc="-70" dirty="0">
                <a:latin typeface="Times New Roman"/>
                <a:cs typeface="Times New Roman"/>
              </a:rPr>
              <a:t>y</a:t>
            </a:r>
            <a:r>
              <a:rPr sz="2475" spc="-104" baseline="20202" dirty="0">
                <a:latin typeface="Lucida Sans Unicode"/>
                <a:cs typeface="Lucida Sans Unicode"/>
              </a:rPr>
              <a:t>2 </a:t>
            </a:r>
            <a:r>
              <a:rPr sz="2350" spc="-265" dirty="0">
                <a:latin typeface="Lucida Sans Unicode"/>
                <a:cs typeface="Lucida Sans Unicode"/>
              </a:rPr>
              <a:t>+ </a:t>
            </a:r>
            <a:r>
              <a:rPr sz="2350" i="1" spc="-70" dirty="0">
                <a:latin typeface="Times New Roman"/>
                <a:cs typeface="Times New Roman"/>
              </a:rPr>
              <a:t>z</a:t>
            </a:r>
            <a:r>
              <a:rPr sz="2475" spc="-104" baseline="20202" dirty="0">
                <a:latin typeface="Lucida Sans Unicode"/>
                <a:cs typeface="Lucida Sans Unicode"/>
              </a:rPr>
              <a:t>2</a:t>
            </a:r>
            <a:r>
              <a:rPr sz="2475" spc="352" baseline="20202" dirty="0">
                <a:latin typeface="Lucida Sans Unicode"/>
                <a:cs typeface="Lucida Sans Unicode"/>
              </a:rPr>
              <a:t> </a:t>
            </a:r>
            <a:r>
              <a:rPr sz="4950" spc="2054" baseline="4208" dirty="0">
                <a:latin typeface="Arial"/>
                <a:cs typeface="Arial"/>
              </a:rPr>
              <a:t>)</a:t>
            </a:r>
            <a:endParaRPr sz="4950" baseline="4208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567851" y="6167596"/>
            <a:ext cx="153035" cy="3234690"/>
          </a:xfrm>
          <a:custGeom>
            <a:avLst/>
            <a:gdLst/>
            <a:ahLst/>
            <a:cxnLst/>
            <a:rect l="l" t="t" r="r" b="b"/>
            <a:pathLst>
              <a:path w="153034" h="3234690">
                <a:moveTo>
                  <a:pt x="152869" y="0"/>
                </a:moveTo>
                <a:lnTo>
                  <a:pt x="0" y="0"/>
                </a:lnTo>
                <a:lnTo>
                  <a:pt x="0" y="21590"/>
                </a:lnTo>
                <a:lnTo>
                  <a:pt x="110985" y="21590"/>
                </a:lnTo>
                <a:lnTo>
                  <a:pt x="110985" y="3213100"/>
                </a:lnTo>
                <a:lnTo>
                  <a:pt x="0" y="3213100"/>
                </a:lnTo>
                <a:lnTo>
                  <a:pt x="0" y="3234690"/>
                </a:lnTo>
                <a:lnTo>
                  <a:pt x="152869" y="3234690"/>
                </a:lnTo>
                <a:lnTo>
                  <a:pt x="152869" y="3213100"/>
                </a:lnTo>
                <a:lnTo>
                  <a:pt x="152869" y="21590"/>
                </a:lnTo>
                <a:lnTo>
                  <a:pt x="1528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924237" y="7459322"/>
            <a:ext cx="6153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365" dirty="0">
                <a:latin typeface="Lucida Sans Unicode"/>
                <a:cs typeface="Lucida Sans Unicode"/>
              </a:rPr>
              <a:t>+</a:t>
            </a:r>
            <a:r>
              <a:rPr sz="3300" spc="-400" dirty="0">
                <a:latin typeface="Lucida Sans Unicode"/>
                <a:cs typeface="Lucida Sans Unicode"/>
              </a:rPr>
              <a:t> </a:t>
            </a:r>
            <a:r>
              <a:rPr sz="3300" b="1" spc="-5" dirty="0">
                <a:latin typeface="Times New Roman"/>
                <a:cs typeface="Times New Roman"/>
              </a:rPr>
              <a:t>v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640980" y="9795071"/>
            <a:ext cx="23602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latin typeface="Times New Roman"/>
                <a:cs typeface="Times New Roman"/>
              </a:rPr>
              <a:t>v </a:t>
            </a:r>
            <a:r>
              <a:rPr sz="3300" spc="-365" dirty="0">
                <a:latin typeface="Lucida Sans Unicode"/>
                <a:cs typeface="Lucida Sans Unicode"/>
              </a:rPr>
              <a:t>∼ </a:t>
            </a:r>
            <a:r>
              <a:rPr sz="3300" spc="720" dirty="0">
                <a:latin typeface="Lucida Sans Unicode"/>
                <a:cs typeface="Lucida Sans Unicode"/>
              </a:rPr>
              <a:t>𝒩</a:t>
            </a:r>
            <a:r>
              <a:rPr sz="3300" spc="-660" dirty="0">
                <a:latin typeface="Lucida Sans Unicode"/>
                <a:cs typeface="Lucida Sans Unicode"/>
              </a:rPr>
              <a:t> </a:t>
            </a:r>
            <a:r>
              <a:rPr sz="4950" spc="-112" baseline="-10942" dirty="0">
                <a:latin typeface="Elephant"/>
                <a:cs typeface="Elephant"/>
              </a:rPr>
              <a:t>(</a:t>
            </a:r>
            <a:r>
              <a:rPr sz="3300" b="1" spc="-75" dirty="0">
                <a:latin typeface="Times New Roman"/>
                <a:cs typeface="Times New Roman"/>
              </a:rPr>
              <a:t>0</a:t>
            </a:r>
            <a:r>
              <a:rPr sz="3300" spc="-75" dirty="0">
                <a:latin typeface="Lucida Sans Unicode"/>
                <a:cs typeface="Lucida Sans Unicode"/>
              </a:rPr>
              <a:t>, </a:t>
            </a:r>
            <a:r>
              <a:rPr sz="3300" b="1" spc="-5" dirty="0">
                <a:latin typeface="Times New Roman"/>
                <a:cs typeface="Times New Roman"/>
              </a:rPr>
              <a:t>R</a:t>
            </a:r>
            <a:r>
              <a:rPr sz="4950" spc="-7" baseline="-10942" dirty="0">
                <a:latin typeface="Elephant"/>
                <a:cs typeface="Elephant"/>
              </a:rPr>
              <a:t>)</a:t>
            </a:r>
            <a:endParaRPr sz="4950" baseline="-10942">
              <a:latin typeface="Elephant"/>
              <a:cs typeface="Elephan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35937" y="7526337"/>
            <a:ext cx="494601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heavy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Forwards </a:t>
            </a:r>
            <a:r>
              <a:rPr sz="2450" u="heavy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Sensor </a:t>
            </a:r>
            <a:r>
              <a:rPr sz="245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Model </a:t>
            </a:r>
            <a:r>
              <a:rPr sz="2450" u="heavy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(with</a:t>
            </a:r>
            <a:r>
              <a:rPr sz="2450" u="heavy" spc="45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50" u="heavy" spc="-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Noise)</a:t>
            </a:r>
            <a:endParaRPr sz="2450">
              <a:latin typeface="Arial"/>
              <a:cs typeface="Arial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15582455" y="2249334"/>
            <a:ext cx="45216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solidFill>
                  <a:srgbClr val="000000"/>
                </a:solidFill>
                <a:latin typeface="MZVFMG+PingFangSC-Regular"/>
              </a:rPr>
              <a:t>原因：</a:t>
            </a:r>
            <a:r>
              <a:rPr lang="en-US" altLang="ja-JP" sz="2800" dirty="0">
                <a:solidFill>
                  <a:srgbClr val="000000"/>
                </a:solidFill>
                <a:latin typeface="JNFVZN+HelveticaNeue"/>
              </a:rPr>
              <a:t>the </a:t>
            </a:r>
            <a:r>
              <a:rPr lang="en-US" altLang="ja-JP" sz="2800" dirty="0">
                <a:solidFill>
                  <a:srgbClr val="FF0000"/>
                </a:solidFill>
                <a:latin typeface="JNFVZN+HelveticaNeue"/>
              </a:rPr>
              <a:t>stopwatch</a:t>
            </a:r>
            <a:r>
              <a:rPr lang="en-US" altLang="ja-JP" sz="2800" dirty="0">
                <a:solidFill>
                  <a:srgbClr val="000000"/>
                </a:solidFill>
                <a:latin typeface="JNFVZN+HelveticaNeue"/>
              </a:rPr>
              <a:t> has a </a:t>
            </a:r>
            <a:r>
              <a:rPr lang="en-US" altLang="ja-JP" sz="2800" dirty="0">
                <a:solidFill>
                  <a:srgbClr val="FF0000"/>
                </a:solidFill>
                <a:latin typeface="JNFVZN+HelveticaNeue"/>
              </a:rPr>
              <a:t>limited</a:t>
            </a:r>
            <a:r>
              <a:rPr lang="en-US" altLang="ja-JP" sz="28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800" dirty="0">
                <a:solidFill>
                  <a:srgbClr val="FF0000"/>
                </a:solidFill>
                <a:latin typeface="JNFVZN+HelveticaNeue"/>
              </a:rPr>
              <a:t>resolution</a:t>
            </a:r>
            <a:r>
              <a:rPr lang="en-US" altLang="ja-JP" sz="2800" dirty="0">
                <a:solidFill>
                  <a:srgbClr val="000000"/>
                </a:solidFill>
                <a:latin typeface="JNFVZN+HelveticaNeue"/>
              </a:rPr>
              <a:t>. </a:t>
            </a:r>
            <a:endParaRPr lang="ja-JP" altLang="en-US" sz="2800" dirty="0"/>
          </a:p>
        </p:txBody>
      </p:sp>
      <p:sp>
        <p:nvSpPr>
          <p:cNvPr id="22" name="正方形/長方形 21"/>
          <p:cNvSpPr/>
          <p:nvPr/>
        </p:nvSpPr>
        <p:spPr>
          <a:xfrm>
            <a:off x="13132744" y="3332027"/>
            <a:ext cx="3217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rgbClr val="000000"/>
                </a:solidFill>
                <a:latin typeface="MZVFMG+PingFangSC-Regular"/>
              </a:rPr>
              <a:t>同じ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resolution</a:t>
            </a:r>
            <a:r>
              <a:rPr lang="ja-JP" altLang="en-US" sz="2400" dirty="0">
                <a:solidFill>
                  <a:srgbClr val="000000"/>
                </a:solidFill>
                <a:latin typeface="JNFVZN+HelveticaNeue"/>
              </a:rPr>
              <a:t>の原因。 </a:t>
            </a:r>
            <a:endParaRPr lang="ja-JP" altLang="en-US" sz="2400" dirty="0"/>
          </a:p>
        </p:txBody>
      </p:sp>
      <p:sp>
        <p:nvSpPr>
          <p:cNvPr id="23" name="正方形/長方形 22"/>
          <p:cNvSpPr/>
          <p:nvPr/>
        </p:nvSpPr>
        <p:spPr>
          <a:xfrm>
            <a:off x="14751454" y="3894502"/>
            <a:ext cx="52758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In both of these cases, the LIDAR will typically report a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maximum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range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error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, which could mean there is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empty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space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along the beam direction,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or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that the pulse encountered a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highly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abortive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or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highly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reflective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surface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.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endParaRPr lang="ja-JP" altLang="en-US" sz="2400" dirty="0"/>
          </a:p>
        </p:txBody>
      </p:sp>
      <p:sp>
        <p:nvSpPr>
          <p:cNvPr id="24" name="正方形/長方形 23"/>
          <p:cNvSpPr/>
          <p:nvPr/>
        </p:nvSpPr>
        <p:spPr>
          <a:xfrm>
            <a:off x="10693365" y="10492280"/>
            <a:ext cx="7473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an empirically determined or manually tuned covariance. </a:t>
            </a:r>
            <a:endParaRPr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2753" y="584140"/>
            <a:ext cx="570039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45" dirty="0">
                <a:latin typeface="Trebuchet MS"/>
                <a:cs typeface="Trebuchet MS"/>
              </a:rPr>
              <a:t>Motion</a:t>
            </a:r>
            <a:r>
              <a:rPr b="1" spc="-45" dirty="0">
                <a:latin typeface="Trebuchet MS"/>
                <a:cs typeface="Trebuchet MS"/>
              </a:rPr>
              <a:t> </a:t>
            </a:r>
            <a:r>
              <a:rPr b="1" spc="-215" dirty="0">
                <a:latin typeface="Trebuchet MS"/>
                <a:cs typeface="Trebuchet MS"/>
              </a:rPr>
              <a:t>Distortion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11340" y="2297879"/>
            <a:ext cx="12726035" cy="35483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2120" indent="-440055">
              <a:lnSpc>
                <a:spcPct val="100000"/>
              </a:lnSpc>
              <a:spcBef>
                <a:spcPts val="125"/>
              </a:spcBef>
              <a:buChar char="•"/>
              <a:tabLst>
                <a:tab pos="452120" algn="l"/>
                <a:tab pos="452755" algn="l"/>
              </a:tabLst>
            </a:pPr>
            <a:r>
              <a:rPr sz="3300" spc="-60" dirty="0">
                <a:solidFill>
                  <a:srgbClr val="002A5C"/>
                </a:solidFill>
                <a:latin typeface="Arial"/>
                <a:cs typeface="Arial"/>
              </a:rPr>
              <a:t>Typical </a:t>
            </a:r>
            <a:r>
              <a:rPr sz="3300" spc="-80" dirty="0">
                <a:solidFill>
                  <a:srgbClr val="002A5C"/>
                </a:solidFill>
                <a:latin typeface="Arial"/>
                <a:cs typeface="Arial"/>
              </a:rPr>
              <a:t>scan </a:t>
            </a:r>
            <a:r>
              <a:rPr sz="3300" spc="-40" dirty="0">
                <a:solidFill>
                  <a:srgbClr val="002A5C"/>
                </a:solidFill>
                <a:latin typeface="Arial"/>
                <a:cs typeface="Arial"/>
              </a:rPr>
              <a:t>rate </a:t>
            </a:r>
            <a:r>
              <a:rPr sz="3300" spc="5" dirty="0">
                <a:solidFill>
                  <a:srgbClr val="002A5C"/>
                </a:solidFill>
                <a:latin typeface="Arial"/>
                <a:cs typeface="Arial"/>
              </a:rPr>
              <a:t>for </a:t>
            </a:r>
            <a:r>
              <a:rPr sz="3300" spc="-175" dirty="0">
                <a:solidFill>
                  <a:srgbClr val="002A5C"/>
                </a:solidFill>
                <a:latin typeface="Arial"/>
                <a:cs typeface="Arial"/>
              </a:rPr>
              <a:t>a </a:t>
            </a:r>
            <a:r>
              <a:rPr sz="3300" spc="15" dirty="0">
                <a:solidFill>
                  <a:srgbClr val="002A5C"/>
                </a:solidFill>
                <a:latin typeface="Arial"/>
                <a:cs typeface="Arial"/>
              </a:rPr>
              <a:t>3D </a:t>
            </a:r>
            <a:r>
              <a:rPr sz="3300" spc="-60" dirty="0">
                <a:solidFill>
                  <a:srgbClr val="002A5C"/>
                </a:solidFill>
                <a:latin typeface="Arial"/>
                <a:cs typeface="Arial"/>
              </a:rPr>
              <a:t>LIDAR </a:t>
            </a:r>
            <a:r>
              <a:rPr sz="3300" spc="5" dirty="0">
                <a:solidFill>
                  <a:srgbClr val="002A5C"/>
                </a:solidFill>
                <a:latin typeface="Arial"/>
                <a:cs typeface="Arial"/>
              </a:rPr>
              <a:t>is </a:t>
            </a:r>
            <a:r>
              <a:rPr sz="3300" spc="145" dirty="0">
                <a:solidFill>
                  <a:srgbClr val="002A5C"/>
                </a:solidFill>
                <a:latin typeface="Arial"/>
                <a:cs typeface="Arial"/>
              </a:rPr>
              <a:t>5-20</a:t>
            </a:r>
            <a:r>
              <a:rPr sz="3300" spc="49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80" dirty="0">
                <a:solidFill>
                  <a:srgbClr val="002A5C"/>
                </a:solidFill>
                <a:latin typeface="Arial"/>
                <a:cs typeface="Arial"/>
              </a:rPr>
              <a:t>Hz</a:t>
            </a:r>
            <a:endParaRPr sz="3300" dirty="0">
              <a:latin typeface="Arial"/>
              <a:cs typeface="Arial"/>
            </a:endParaRPr>
          </a:p>
          <a:p>
            <a:pPr marL="452120" marR="161290" indent="-440055">
              <a:lnSpc>
                <a:spcPct val="108300"/>
              </a:lnSpc>
              <a:spcBef>
                <a:spcPts val="3295"/>
              </a:spcBef>
              <a:buChar char="•"/>
              <a:tabLst>
                <a:tab pos="452120" algn="l"/>
                <a:tab pos="452755" algn="l"/>
              </a:tabLst>
            </a:pPr>
            <a:r>
              <a:rPr sz="3300" spc="-114" dirty="0">
                <a:solidFill>
                  <a:srgbClr val="002A5C"/>
                </a:solidFill>
                <a:latin typeface="Arial"/>
                <a:cs typeface="Arial"/>
              </a:rPr>
              <a:t>For </a:t>
            </a:r>
            <a:r>
              <a:rPr sz="3300" spc="-175" dirty="0">
                <a:solidFill>
                  <a:srgbClr val="002A5C"/>
                </a:solidFill>
                <a:latin typeface="Arial"/>
                <a:cs typeface="Arial"/>
              </a:rPr>
              <a:t>a </a:t>
            </a:r>
            <a:r>
              <a:rPr sz="3300" spc="-50" dirty="0">
                <a:solidFill>
                  <a:srgbClr val="FF0000"/>
                </a:solidFill>
                <a:latin typeface="Arial"/>
                <a:cs typeface="Arial"/>
              </a:rPr>
              <a:t>moving</a:t>
            </a:r>
            <a:r>
              <a:rPr sz="3300" spc="-5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5" dirty="0">
                <a:solidFill>
                  <a:srgbClr val="FF0000"/>
                </a:solidFill>
                <a:latin typeface="Arial"/>
                <a:cs typeface="Arial"/>
              </a:rPr>
              <a:t>vehicle</a:t>
            </a:r>
            <a:r>
              <a:rPr sz="3300" spc="-5" dirty="0">
                <a:solidFill>
                  <a:srgbClr val="002A5C"/>
                </a:solidFill>
                <a:latin typeface="Arial"/>
                <a:cs typeface="Arial"/>
              </a:rPr>
              <a:t>, </a:t>
            </a:r>
            <a:r>
              <a:rPr sz="3300" spc="-80" dirty="0">
                <a:solidFill>
                  <a:srgbClr val="FF0000"/>
                </a:solidFill>
                <a:latin typeface="Arial"/>
                <a:cs typeface="Arial"/>
              </a:rPr>
              <a:t>each</a:t>
            </a:r>
            <a:r>
              <a:rPr sz="3300" spc="-8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45" dirty="0">
                <a:solidFill>
                  <a:srgbClr val="FF0000"/>
                </a:solidFill>
                <a:latin typeface="Arial"/>
                <a:cs typeface="Arial"/>
              </a:rPr>
              <a:t>point</a:t>
            </a:r>
            <a:r>
              <a:rPr sz="3300" spc="4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100" dirty="0">
                <a:solidFill>
                  <a:srgbClr val="002A5C"/>
                </a:solidFill>
                <a:latin typeface="Arial"/>
                <a:cs typeface="Arial"/>
              </a:rPr>
              <a:t>in </a:t>
            </a:r>
            <a:r>
              <a:rPr sz="3300" spc="-175" dirty="0">
                <a:solidFill>
                  <a:srgbClr val="002A5C"/>
                </a:solidFill>
                <a:latin typeface="Arial"/>
                <a:cs typeface="Arial"/>
              </a:rPr>
              <a:t>a </a:t>
            </a:r>
            <a:r>
              <a:rPr sz="3300" spc="-80" dirty="0">
                <a:solidFill>
                  <a:srgbClr val="FF0000"/>
                </a:solidFill>
                <a:latin typeface="Arial"/>
                <a:cs typeface="Arial"/>
              </a:rPr>
              <a:t>scan</a:t>
            </a:r>
            <a:r>
              <a:rPr sz="3300" spc="-8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5" dirty="0">
                <a:solidFill>
                  <a:srgbClr val="002A5C"/>
                </a:solidFill>
                <a:latin typeface="Arial"/>
                <a:cs typeface="Arial"/>
              </a:rPr>
              <a:t>is </a:t>
            </a:r>
            <a:r>
              <a:rPr sz="3300" spc="-30" dirty="0">
                <a:solidFill>
                  <a:srgbClr val="FF0000"/>
                </a:solidFill>
                <a:latin typeface="Arial"/>
                <a:cs typeface="Arial"/>
              </a:rPr>
              <a:t>taken</a:t>
            </a:r>
            <a:r>
              <a:rPr sz="3300" spc="-3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10" dirty="0">
                <a:solidFill>
                  <a:srgbClr val="FF0000"/>
                </a:solidFill>
                <a:latin typeface="Arial"/>
                <a:cs typeface="Arial"/>
              </a:rPr>
              <a:t>from</a:t>
            </a:r>
            <a:r>
              <a:rPr sz="3300" spc="1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175" dirty="0">
                <a:solidFill>
                  <a:srgbClr val="002A5C"/>
                </a:solidFill>
                <a:latin typeface="Arial"/>
                <a:cs typeface="Arial"/>
              </a:rPr>
              <a:t>a </a:t>
            </a:r>
            <a:r>
              <a:rPr sz="3300" spc="30" dirty="0">
                <a:solidFill>
                  <a:srgbClr val="FF0000"/>
                </a:solidFill>
                <a:latin typeface="Arial"/>
                <a:cs typeface="Arial"/>
              </a:rPr>
              <a:t>slightly</a:t>
            </a:r>
            <a:r>
              <a:rPr sz="3300" spc="30" dirty="0">
                <a:solidFill>
                  <a:srgbClr val="002A5C"/>
                </a:solidFill>
                <a:latin typeface="Arial"/>
                <a:cs typeface="Arial"/>
              </a:rPr>
              <a:t>  </a:t>
            </a:r>
            <a:r>
              <a:rPr sz="3300" spc="50" dirty="0">
                <a:solidFill>
                  <a:srgbClr val="FF0000"/>
                </a:solidFill>
                <a:latin typeface="Arial"/>
                <a:cs typeface="Arial"/>
              </a:rPr>
              <a:t>different</a:t>
            </a:r>
            <a:r>
              <a:rPr sz="3300" spc="9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30" dirty="0" smtClean="0">
                <a:solidFill>
                  <a:srgbClr val="FF0000"/>
                </a:solidFill>
                <a:latin typeface="Arial"/>
                <a:cs typeface="Arial"/>
              </a:rPr>
              <a:t>place</a:t>
            </a:r>
            <a:r>
              <a:rPr lang="ja-JP" altLang="en-US" sz="3300" spc="-30" dirty="0" smtClean="0">
                <a:solidFill>
                  <a:srgbClr val="FF0000"/>
                </a:solidFill>
                <a:latin typeface="Arial"/>
                <a:cs typeface="Arial"/>
              </a:rPr>
              <a:t>（鏡が回転しているから）</a:t>
            </a:r>
            <a:endParaRPr sz="33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452120" marR="5080" indent="-440055">
              <a:lnSpc>
                <a:spcPct val="108300"/>
              </a:lnSpc>
              <a:spcBef>
                <a:spcPts val="3295"/>
              </a:spcBef>
              <a:buChar char="•"/>
              <a:tabLst>
                <a:tab pos="452120" algn="l"/>
                <a:tab pos="452755" algn="l"/>
              </a:tabLst>
            </a:pPr>
            <a:r>
              <a:rPr sz="3300" spc="-80" dirty="0">
                <a:solidFill>
                  <a:srgbClr val="002A5C"/>
                </a:solidFill>
                <a:latin typeface="Arial"/>
                <a:cs typeface="Arial"/>
              </a:rPr>
              <a:t>Need </a:t>
            </a:r>
            <a:r>
              <a:rPr sz="3300" spc="5" dirty="0">
                <a:solidFill>
                  <a:srgbClr val="002A5C"/>
                </a:solidFill>
                <a:latin typeface="Arial"/>
                <a:cs typeface="Arial"/>
              </a:rPr>
              <a:t>to </a:t>
            </a:r>
            <a:r>
              <a:rPr sz="3300" spc="-15" dirty="0">
                <a:solidFill>
                  <a:srgbClr val="002A5C"/>
                </a:solidFill>
                <a:latin typeface="Arial"/>
                <a:cs typeface="Arial"/>
              </a:rPr>
              <a:t>account </a:t>
            </a:r>
            <a:r>
              <a:rPr sz="3300" spc="5" dirty="0">
                <a:solidFill>
                  <a:srgbClr val="002A5C"/>
                </a:solidFill>
                <a:latin typeface="Arial"/>
                <a:cs typeface="Arial"/>
              </a:rPr>
              <a:t>for </a:t>
            </a:r>
            <a:r>
              <a:rPr sz="3300" spc="55" dirty="0">
                <a:solidFill>
                  <a:srgbClr val="002A5C"/>
                </a:solidFill>
                <a:latin typeface="Arial"/>
                <a:cs typeface="Arial"/>
              </a:rPr>
              <a:t>this </a:t>
            </a:r>
            <a:r>
              <a:rPr sz="3300" spc="190" dirty="0">
                <a:solidFill>
                  <a:srgbClr val="FF0000"/>
                </a:solidFill>
                <a:latin typeface="Arial"/>
                <a:cs typeface="Arial"/>
              </a:rPr>
              <a:t>if</a:t>
            </a:r>
            <a:r>
              <a:rPr sz="3300" spc="19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10" dirty="0">
                <a:solidFill>
                  <a:srgbClr val="002A5C"/>
                </a:solidFill>
                <a:latin typeface="Arial"/>
                <a:cs typeface="Arial"/>
              </a:rPr>
              <a:t>the </a:t>
            </a:r>
            <a:r>
              <a:rPr sz="3300" spc="-20" dirty="0">
                <a:solidFill>
                  <a:srgbClr val="002A5C"/>
                </a:solidFill>
                <a:latin typeface="Arial"/>
                <a:cs typeface="Arial"/>
              </a:rPr>
              <a:t>vehicle </a:t>
            </a:r>
            <a:r>
              <a:rPr sz="3300" spc="5" dirty="0">
                <a:solidFill>
                  <a:srgbClr val="002A5C"/>
                </a:solidFill>
                <a:latin typeface="Arial"/>
                <a:cs typeface="Arial"/>
              </a:rPr>
              <a:t>is </a:t>
            </a:r>
            <a:r>
              <a:rPr sz="3300" spc="-50" dirty="0">
                <a:solidFill>
                  <a:srgbClr val="FF0000"/>
                </a:solidFill>
                <a:latin typeface="Arial"/>
                <a:cs typeface="Arial"/>
              </a:rPr>
              <a:t>moving</a:t>
            </a:r>
            <a:r>
              <a:rPr sz="3300" spc="-5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10" dirty="0">
                <a:solidFill>
                  <a:srgbClr val="FF0000"/>
                </a:solidFill>
                <a:latin typeface="Arial"/>
                <a:cs typeface="Arial"/>
              </a:rPr>
              <a:t>quickly</a:t>
            </a:r>
            <a:r>
              <a:rPr sz="3300" spc="10" dirty="0">
                <a:solidFill>
                  <a:srgbClr val="002A5C"/>
                </a:solidFill>
                <a:latin typeface="Arial"/>
                <a:cs typeface="Arial"/>
              </a:rPr>
              <a:t>, </a:t>
            </a:r>
            <a:r>
              <a:rPr sz="3300" spc="-55" dirty="0">
                <a:solidFill>
                  <a:srgbClr val="002A5C"/>
                </a:solidFill>
                <a:latin typeface="Arial"/>
                <a:cs typeface="Arial"/>
              </a:rPr>
              <a:t>otherwise  </a:t>
            </a:r>
            <a:r>
              <a:rPr sz="3300" spc="10" dirty="0">
                <a:solidFill>
                  <a:srgbClr val="002A5C"/>
                </a:solidFill>
                <a:latin typeface="Arial"/>
                <a:cs typeface="Arial"/>
              </a:rPr>
              <a:t>motion </a:t>
            </a:r>
            <a:r>
              <a:rPr sz="3300" spc="25" dirty="0">
                <a:solidFill>
                  <a:srgbClr val="002A5C"/>
                </a:solidFill>
                <a:latin typeface="Arial"/>
                <a:cs typeface="Arial"/>
              </a:rPr>
              <a:t>distortion </a:t>
            </a:r>
            <a:r>
              <a:rPr sz="3300" spc="-95" dirty="0">
                <a:solidFill>
                  <a:srgbClr val="002A5C"/>
                </a:solidFill>
                <a:latin typeface="Arial"/>
                <a:cs typeface="Arial"/>
              </a:rPr>
              <a:t>becomes </a:t>
            </a:r>
            <a:r>
              <a:rPr sz="3300" spc="-175" dirty="0">
                <a:solidFill>
                  <a:srgbClr val="002A5C"/>
                </a:solidFill>
                <a:latin typeface="Arial"/>
                <a:cs typeface="Arial"/>
              </a:rPr>
              <a:t>a</a:t>
            </a:r>
            <a:r>
              <a:rPr sz="3300" spc="434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15" dirty="0">
                <a:solidFill>
                  <a:srgbClr val="002A5C"/>
                </a:solidFill>
                <a:latin typeface="Arial"/>
                <a:cs typeface="Arial"/>
              </a:rPr>
              <a:t>problem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2117123" y="7178675"/>
            <a:ext cx="1005205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800" dirty="0" smtClean="0">
                <a:solidFill>
                  <a:srgbClr val="000000"/>
                </a:solidFill>
                <a:latin typeface="JNFVZN+HelveticaNeue"/>
              </a:rPr>
              <a:t>Although </a:t>
            </a:r>
            <a:r>
              <a:rPr lang="en-US" altLang="ja-JP" sz="2800" dirty="0">
                <a:solidFill>
                  <a:srgbClr val="000000"/>
                </a:solidFill>
                <a:latin typeface="JNFVZN+HelveticaNeue"/>
              </a:rPr>
              <a:t>the car is unlikely to be moving at an appreciable fraction of the speed of light, it is often going to be </a:t>
            </a:r>
            <a:r>
              <a:rPr lang="en-US" altLang="ja-JP" sz="2800" dirty="0">
                <a:solidFill>
                  <a:srgbClr val="FF0000"/>
                </a:solidFill>
                <a:latin typeface="JNFVZN+HelveticaNeue"/>
              </a:rPr>
              <a:t>moving</a:t>
            </a:r>
            <a:r>
              <a:rPr lang="en-US" altLang="ja-JP" sz="28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800" dirty="0">
                <a:solidFill>
                  <a:srgbClr val="FF0000"/>
                </a:solidFill>
                <a:latin typeface="JNFVZN+HelveticaNeue"/>
              </a:rPr>
              <a:t>at</a:t>
            </a:r>
            <a:r>
              <a:rPr lang="en-US" altLang="ja-JP" sz="2800" dirty="0">
                <a:solidFill>
                  <a:srgbClr val="000000"/>
                </a:solidFill>
                <a:latin typeface="JNFVZN+HelveticaNeue"/>
              </a:rPr>
              <a:t> an </a:t>
            </a:r>
            <a:r>
              <a:rPr lang="en-US" altLang="ja-JP" sz="2800" dirty="0">
                <a:solidFill>
                  <a:srgbClr val="FF0000"/>
                </a:solidFill>
                <a:latin typeface="JNFVZN+HelveticaNeue"/>
              </a:rPr>
              <a:t>appreciable fraction of the rotation speed</a:t>
            </a:r>
            <a:r>
              <a:rPr lang="en-US" altLang="ja-JP" sz="2800" dirty="0">
                <a:solidFill>
                  <a:srgbClr val="000000"/>
                </a:solidFill>
                <a:latin typeface="JNFVZN+HelveticaNeue"/>
              </a:rPr>
              <a:t> of the sensor itself. </a:t>
            </a:r>
            <a:r>
              <a:rPr lang="ja-JP" altLang="en-US" sz="2800" dirty="0" smtClean="0">
                <a:solidFill>
                  <a:srgbClr val="000000"/>
                </a:solidFill>
                <a:latin typeface="JNFVZN+HelveticaNeue"/>
              </a:rPr>
              <a:t>（自車の移動はレーザーの伝播と比べると、無視できるが、鏡の回転と比べたら、無視できない）</a:t>
            </a:r>
            <a:endParaRPr lang="en-US" altLang="ja-JP" sz="2800" dirty="0">
              <a:solidFill>
                <a:srgbClr val="000000"/>
              </a:solidFill>
              <a:latin typeface="JNFVZN+HelveticaNeue"/>
            </a:endParaRPr>
          </a:p>
          <a:p>
            <a:pPr marL="342900" indent="-342900">
              <a:buFontTx/>
              <a:buChar char="-"/>
            </a:pPr>
            <a:r>
              <a:rPr lang="en-US" altLang="ja-JP" sz="2800" dirty="0" smtClean="0">
                <a:solidFill>
                  <a:srgbClr val="FF0000"/>
                </a:solidFill>
                <a:latin typeface="JNFVZN+HelveticaNeue"/>
              </a:rPr>
              <a:t>Correcting</a:t>
            </a:r>
            <a:r>
              <a:rPr lang="en-US" altLang="ja-JP" sz="28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800" dirty="0">
                <a:solidFill>
                  <a:srgbClr val="000000"/>
                </a:solidFill>
                <a:latin typeface="JNFVZN+HelveticaNeue"/>
              </a:rPr>
              <a:t>this motion </a:t>
            </a:r>
            <a:r>
              <a:rPr lang="en-US" altLang="ja-JP" sz="2800" dirty="0" smtClean="0">
                <a:solidFill>
                  <a:srgbClr val="000000"/>
                </a:solidFill>
                <a:latin typeface="JNFVZN+HelveticaNeue"/>
              </a:rPr>
              <a:t>distortion</a:t>
            </a:r>
            <a:r>
              <a:rPr lang="ja-JP" altLang="en-US" sz="2800" dirty="0" smtClean="0">
                <a:solidFill>
                  <a:srgbClr val="000000"/>
                </a:solidFill>
                <a:latin typeface="JNFVZN+HelveticaNeue"/>
              </a:rPr>
              <a:t>（歪み）</a:t>
            </a:r>
            <a:r>
              <a:rPr lang="en-US" altLang="ja-JP" sz="28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800" dirty="0">
                <a:solidFill>
                  <a:srgbClr val="000000"/>
                </a:solidFill>
                <a:latin typeface="JNFVZN+HelveticaNeue"/>
              </a:rPr>
              <a:t>usually requires an </a:t>
            </a:r>
            <a:r>
              <a:rPr lang="en-US" altLang="ja-JP" sz="2800" dirty="0">
                <a:solidFill>
                  <a:srgbClr val="FF0000"/>
                </a:solidFill>
                <a:latin typeface="JNFVZN+HelveticaNeue"/>
              </a:rPr>
              <a:t>accurate</a:t>
            </a:r>
            <a:r>
              <a:rPr lang="en-US" altLang="ja-JP" sz="28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800" dirty="0">
                <a:solidFill>
                  <a:srgbClr val="FF0000"/>
                </a:solidFill>
                <a:latin typeface="JNFVZN+HelveticaNeue"/>
              </a:rPr>
              <a:t>motion</a:t>
            </a:r>
            <a:r>
              <a:rPr lang="en-US" altLang="ja-JP" sz="28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800" dirty="0">
                <a:solidFill>
                  <a:srgbClr val="FF0000"/>
                </a:solidFill>
                <a:latin typeface="JNFVZN+HelveticaNeue"/>
              </a:rPr>
              <a:t>model</a:t>
            </a:r>
            <a:r>
              <a:rPr lang="en-US" altLang="ja-JP" sz="2800" dirty="0">
                <a:solidFill>
                  <a:srgbClr val="000000"/>
                </a:solidFill>
                <a:latin typeface="JNFVZN+HelveticaNeue"/>
              </a:rPr>
              <a:t> for the vehicle provided by GPS and INS for example. </a:t>
            </a:r>
            <a:endParaRPr lang="ja-JP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568" y="4373429"/>
            <a:ext cx="17692370" cy="182943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4150" b="1" spc="110" dirty="0">
                <a:solidFill>
                  <a:srgbClr val="FFFFFF"/>
                </a:solidFill>
                <a:latin typeface="Trebuchet MS"/>
                <a:cs typeface="Trebuchet MS"/>
              </a:rPr>
              <a:t>MODULE </a:t>
            </a:r>
            <a:r>
              <a:rPr sz="4150" b="1" spc="100" dirty="0">
                <a:solidFill>
                  <a:srgbClr val="FFFFFF"/>
                </a:solidFill>
                <a:latin typeface="Trebuchet MS"/>
                <a:cs typeface="Trebuchet MS"/>
              </a:rPr>
              <a:t>4 </a:t>
            </a:r>
            <a:r>
              <a:rPr sz="4150" b="1" spc="180" dirty="0">
                <a:solidFill>
                  <a:srgbClr val="FFFFFF"/>
                </a:solidFill>
                <a:latin typeface="Trebuchet MS"/>
                <a:cs typeface="Trebuchet MS"/>
              </a:rPr>
              <a:t>LESSON</a:t>
            </a:r>
            <a:r>
              <a:rPr sz="415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b="1" spc="1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6650" b="1" spc="150" dirty="0">
                <a:solidFill>
                  <a:srgbClr val="FFFFFF"/>
                </a:solidFill>
                <a:latin typeface="Trebuchet MS"/>
                <a:cs typeface="Trebuchet MS"/>
              </a:rPr>
              <a:t>LIDAR </a:t>
            </a:r>
            <a:r>
              <a:rPr sz="6650" b="1" spc="350" dirty="0">
                <a:solidFill>
                  <a:srgbClr val="FFFFFF"/>
                </a:solidFill>
                <a:latin typeface="Trebuchet MS"/>
                <a:cs typeface="Trebuchet MS"/>
              </a:rPr>
              <a:t>SENSOR </a:t>
            </a:r>
            <a:r>
              <a:rPr sz="6650" b="1" spc="245" dirty="0">
                <a:solidFill>
                  <a:srgbClr val="FFFFFF"/>
                </a:solidFill>
                <a:latin typeface="Trebuchet MS"/>
                <a:cs typeface="Trebuchet MS"/>
              </a:rPr>
              <a:t>MODELS </a:t>
            </a:r>
            <a:r>
              <a:rPr sz="6650" b="1" spc="1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6650" b="1" spc="55" dirty="0">
                <a:solidFill>
                  <a:srgbClr val="FFFFFF"/>
                </a:solidFill>
                <a:latin typeface="Trebuchet MS"/>
                <a:cs typeface="Trebuchet MS"/>
              </a:rPr>
              <a:t>POINT</a:t>
            </a:r>
            <a:r>
              <a:rPr sz="6650" b="1" spc="-7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50" b="1" spc="145" dirty="0">
                <a:solidFill>
                  <a:srgbClr val="FFFFFF"/>
                </a:solidFill>
                <a:latin typeface="Trebuchet MS"/>
                <a:cs typeface="Trebuchet MS"/>
              </a:rPr>
              <a:t>CLOUDS</a:t>
            </a:r>
            <a:endParaRPr sz="66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4341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655955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155" dirty="0">
                <a:latin typeface="Trebuchet MS"/>
                <a:cs typeface="Trebuchet MS"/>
              </a:rPr>
              <a:t>LIDAR </a:t>
            </a:r>
            <a:r>
              <a:rPr b="1" spc="-175" dirty="0">
                <a:latin typeface="Trebuchet MS"/>
                <a:cs typeface="Trebuchet MS"/>
              </a:rPr>
              <a:t>Point</a:t>
            </a:r>
            <a:r>
              <a:rPr b="1" spc="-165" dirty="0">
                <a:latin typeface="Trebuchet MS"/>
                <a:cs typeface="Trebuchet MS"/>
              </a:rPr>
              <a:t> </a:t>
            </a:r>
            <a:r>
              <a:rPr b="1" spc="-110" dirty="0">
                <a:latin typeface="Trebuchet MS"/>
                <a:cs typeface="Trebuchet MS"/>
              </a:rPr>
              <a:t>Clouds</a:t>
            </a:r>
          </a:p>
        </p:txBody>
      </p:sp>
      <p:sp>
        <p:nvSpPr>
          <p:cNvPr id="3" name="object 3"/>
          <p:cNvSpPr/>
          <p:nvPr/>
        </p:nvSpPr>
        <p:spPr>
          <a:xfrm>
            <a:off x="2930170" y="6461091"/>
            <a:ext cx="527561" cy="238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30170" y="6461091"/>
            <a:ext cx="527685" cy="238760"/>
          </a:xfrm>
          <a:custGeom>
            <a:avLst/>
            <a:gdLst/>
            <a:ahLst/>
            <a:cxnLst/>
            <a:rect l="l" t="t" r="r" b="b"/>
            <a:pathLst>
              <a:path w="527685" h="238759">
                <a:moveTo>
                  <a:pt x="263697" y="0"/>
                </a:moveTo>
                <a:lnTo>
                  <a:pt x="212801" y="4888"/>
                </a:lnTo>
                <a:lnTo>
                  <a:pt x="163432" y="19547"/>
                </a:lnTo>
                <a:lnTo>
                  <a:pt x="117095" y="43963"/>
                </a:lnTo>
                <a:lnTo>
                  <a:pt x="75294" y="78126"/>
                </a:lnTo>
                <a:lnTo>
                  <a:pt x="45499" y="113823"/>
                </a:lnTo>
                <a:lnTo>
                  <a:pt x="23176" y="153048"/>
                </a:lnTo>
                <a:lnTo>
                  <a:pt x="8089" y="194833"/>
                </a:lnTo>
                <a:lnTo>
                  <a:pt x="0" y="238210"/>
                </a:lnTo>
                <a:lnTo>
                  <a:pt x="527561" y="238210"/>
                </a:lnTo>
                <a:lnTo>
                  <a:pt x="519472" y="194832"/>
                </a:lnTo>
                <a:lnTo>
                  <a:pt x="504385" y="153048"/>
                </a:lnTo>
                <a:lnTo>
                  <a:pt x="482062" y="113823"/>
                </a:lnTo>
                <a:lnTo>
                  <a:pt x="452266" y="78126"/>
                </a:lnTo>
                <a:lnTo>
                  <a:pt x="410439" y="43963"/>
                </a:lnTo>
                <a:lnTo>
                  <a:pt x="364044" y="19547"/>
                </a:lnTo>
                <a:lnTo>
                  <a:pt x="314619" y="4888"/>
                </a:lnTo>
                <a:lnTo>
                  <a:pt x="263697" y="0"/>
                </a:lnTo>
                <a:close/>
              </a:path>
            </a:pathLst>
          </a:custGeom>
          <a:ln w="20941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909" y="6861290"/>
            <a:ext cx="441959" cy="658495"/>
          </a:xfrm>
          <a:custGeom>
            <a:avLst/>
            <a:gdLst/>
            <a:ahLst/>
            <a:cxnLst/>
            <a:rect l="l" t="t" r="r" b="b"/>
            <a:pathLst>
              <a:path w="441960" h="658495">
                <a:moveTo>
                  <a:pt x="193664" y="416600"/>
                </a:moveTo>
                <a:lnTo>
                  <a:pt x="110262" y="416600"/>
                </a:lnTo>
                <a:lnTo>
                  <a:pt x="110262" y="602234"/>
                </a:lnTo>
                <a:lnTo>
                  <a:pt x="108932" y="606052"/>
                </a:lnTo>
                <a:lnTo>
                  <a:pt x="86602" y="635422"/>
                </a:lnTo>
                <a:lnTo>
                  <a:pt x="85272" y="639239"/>
                </a:lnTo>
                <a:lnTo>
                  <a:pt x="85272" y="654429"/>
                </a:lnTo>
                <a:lnTo>
                  <a:pt x="89012" y="658169"/>
                </a:lnTo>
                <a:lnTo>
                  <a:pt x="189923" y="658169"/>
                </a:lnTo>
                <a:lnTo>
                  <a:pt x="193664" y="654429"/>
                </a:lnTo>
                <a:lnTo>
                  <a:pt x="193664" y="416600"/>
                </a:lnTo>
                <a:close/>
              </a:path>
              <a:path w="441960" h="658495">
                <a:moveTo>
                  <a:pt x="331263" y="416600"/>
                </a:moveTo>
                <a:lnTo>
                  <a:pt x="247860" y="416600"/>
                </a:lnTo>
                <a:lnTo>
                  <a:pt x="247860" y="654429"/>
                </a:lnTo>
                <a:lnTo>
                  <a:pt x="251601" y="658169"/>
                </a:lnTo>
                <a:lnTo>
                  <a:pt x="352512" y="658169"/>
                </a:lnTo>
                <a:lnTo>
                  <a:pt x="356202" y="654429"/>
                </a:lnTo>
                <a:lnTo>
                  <a:pt x="356201" y="639239"/>
                </a:lnTo>
                <a:lnTo>
                  <a:pt x="354923" y="635420"/>
                </a:lnTo>
                <a:lnTo>
                  <a:pt x="332541" y="606050"/>
                </a:lnTo>
                <a:lnTo>
                  <a:pt x="331263" y="602234"/>
                </a:lnTo>
                <a:lnTo>
                  <a:pt x="331263" y="416600"/>
                </a:lnTo>
                <a:close/>
              </a:path>
              <a:path w="441960" h="658495">
                <a:moveTo>
                  <a:pt x="56888" y="416600"/>
                </a:moveTo>
                <a:lnTo>
                  <a:pt x="16318" y="416600"/>
                </a:lnTo>
                <a:lnTo>
                  <a:pt x="748" y="435522"/>
                </a:lnTo>
                <a:lnTo>
                  <a:pt x="0" y="439133"/>
                </a:lnTo>
                <a:lnTo>
                  <a:pt x="10886" y="477661"/>
                </a:lnTo>
                <a:lnTo>
                  <a:pt x="12618" y="478972"/>
                </a:lnTo>
                <a:lnTo>
                  <a:pt x="23817" y="478972"/>
                </a:lnTo>
                <a:lnTo>
                  <a:pt x="25779" y="477011"/>
                </a:lnTo>
                <a:lnTo>
                  <a:pt x="25779" y="444603"/>
                </a:lnTo>
                <a:lnTo>
                  <a:pt x="30643" y="439739"/>
                </a:lnTo>
                <a:lnTo>
                  <a:pt x="73036" y="439739"/>
                </a:lnTo>
                <a:lnTo>
                  <a:pt x="73207" y="439131"/>
                </a:lnTo>
                <a:lnTo>
                  <a:pt x="72458" y="435521"/>
                </a:lnTo>
                <a:lnTo>
                  <a:pt x="56888" y="416600"/>
                </a:lnTo>
                <a:close/>
              </a:path>
              <a:path w="441960" h="658495">
                <a:moveTo>
                  <a:pt x="73036" y="439739"/>
                </a:moveTo>
                <a:lnTo>
                  <a:pt x="42614" y="439739"/>
                </a:lnTo>
                <a:lnTo>
                  <a:pt x="47427" y="444603"/>
                </a:lnTo>
                <a:lnTo>
                  <a:pt x="47428" y="477011"/>
                </a:lnTo>
                <a:lnTo>
                  <a:pt x="49390" y="478972"/>
                </a:lnTo>
                <a:lnTo>
                  <a:pt x="60587" y="478972"/>
                </a:lnTo>
                <a:lnTo>
                  <a:pt x="62322" y="477660"/>
                </a:lnTo>
                <a:lnTo>
                  <a:pt x="73036" y="439739"/>
                </a:lnTo>
                <a:close/>
              </a:path>
              <a:path w="441960" h="658495">
                <a:moveTo>
                  <a:pt x="425206" y="416600"/>
                </a:moveTo>
                <a:lnTo>
                  <a:pt x="384636" y="416600"/>
                </a:lnTo>
                <a:lnTo>
                  <a:pt x="369065" y="435522"/>
                </a:lnTo>
                <a:lnTo>
                  <a:pt x="368318" y="439133"/>
                </a:lnTo>
                <a:lnTo>
                  <a:pt x="379204" y="477661"/>
                </a:lnTo>
                <a:lnTo>
                  <a:pt x="380936" y="478972"/>
                </a:lnTo>
                <a:lnTo>
                  <a:pt x="392136" y="478972"/>
                </a:lnTo>
                <a:lnTo>
                  <a:pt x="394046" y="477011"/>
                </a:lnTo>
                <a:lnTo>
                  <a:pt x="394046" y="444603"/>
                </a:lnTo>
                <a:lnTo>
                  <a:pt x="398909" y="439739"/>
                </a:lnTo>
                <a:lnTo>
                  <a:pt x="441355" y="439739"/>
                </a:lnTo>
                <a:lnTo>
                  <a:pt x="441528" y="439131"/>
                </a:lnTo>
                <a:lnTo>
                  <a:pt x="440777" y="435521"/>
                </a:lnTo>
                <a:lnTo>
                  <a:pt x="425206" y="416600"/>
                </a:lnTo>
                <a:close/>
              </a:path>
              <a:path w="441960" h="658495">
                <a:moveTo>
                  <a:pt x="441355" y="439739"/>
                </a:moveTo>
                <a:lnTo>
                  <a:pt x="410882" y="439739"/>
                </a:lnTo>
                <a:lnTo>
                  <a:pt x="415744" y="444603"/>
                </a:lnTo>
                <a:lnTo>
                  <a:pt x="415746" y="477011"/>
                </a:lnTo>
                <a:lnTo>
                  <a:pt x="417709" y="478972"/>
                </a:lnTo>
                <a:lnTo>
                  <a:pt x="428904" y="478972"/>
                </a:lnTo>
                <a:lnTo>
                  <a:pt x="430587" y="477660"/>
                </a:lnTo>
                <a:lnTo>
                  <a:pt x="441355" y="439739"/>
                </a:lnTo>
                <a:close/>
              </a:path>
              <a:path w="441960" h="658495">
                <a:moveTo>
                  <a:pt x="66736" y="147779"/>
                </a:moveTo>
                <a:lnTo>
                  <a:pt x="6468" y="147779"/>
                </a:lnTo>
                <a:lnTo>
                  <a:pt x="1716" y="152532"/>
                </a:lnTo>
                <a:lnTo>
                  <a:pt x="1715" y="290379"/>
                </a:lnTo>
                <a:lnTo>
                  <a:pt x="5308" y="294615"/>
                </a:lnTo>
                <a:lnTo>
                  <a:pt x="10045" y="295662"/>
                </a:lnTo>
                <a:lnTo>
                  <a:pt x="10045" y="316744"/>
                </a:lnTo>
                <a:lnTo>
                  <a:pt x="5308" y="317790"/>
                </a:lnTo>
                <a:lnTo>
                  <a:pt x="1716" y="322025"/>
                </a:lnTo>
                <a:lnTo>
                  <a:pt x="1715" y="411899"/>
                </a:lnTo>
                <a:lnTo>
                  <a:pt x="6469" y="416600"/>
                </a:lnTo>
                <a:lnTo>
                  <a:pt x="66738" y="416600"/>
                </a:lnTo>
                <a:lnTo>
                  <a:pt x="71489" y="411899"/>
                </a:lnTo>
                <a:lnTo>
                  <a:pt x="71491" y="322025"/>
                </a:lnTo>
                <a:lnTo>
                  <a:pt x="67950" y="317790"/>
                </a:lnTo>
                <a:lnTo>
                  <a:pt x="63213" y="316744"/>
                </a:lnTo>
                <a:lnTo>
                  <a:pt x="63213" y="295662"/>
                </a:lnTo>
                <a:lnTo>
                  <a:pt x="67950" y="294615"/>
                </a:lnTo>
                <a:lnTo>
                  <a:pt x="71490" y="290379"/>
                </a:lnTo>
                <a:lnTo>
                  <a:pt x="71491" y="238997"/>
                </a:lnTo>
                <a:lnTo>
                  <a:pt x="439810" y="238997"/>
                </a:lnTo>
                <a:lnTo>
                  <a:pt x="439810" y="237506"/>
                </a:lnTo>
                <a:lnTo>
                  <a:pt x="165949" y="237506"/>
                </a:lnTo>
                <a:lnTo>
                  <a:pt x="165949" y="170404"/>
                </a:lnTo>
                <a:lnTo>
                  <a:pt x="71491" y="170404"/>
                </a:lnTo>
                <a:lnTo>
                  <a:pt x="71491" y="152532"/>
                </a:lnTo>
                <a:lnTo>
                  <a:pt x="66736" y="147779"/>
                </a:lnTo>
                <a:close/>
              </a:path>
              <a:path w="441960" h="658495">
                <a:moveTo>
                  <a:pt x="357126" y="238997"/>
                </a:moveTo>
                <a:lnTo>
                  <a:pt x="84397" y="238997"/>
                </a:lnTo>
                <a:lnTo>
                  <a:pt x="84397" y="411058"/>
                </a:lnTo>
                <a:lnTo>
                  <a:pt x="89940" y="416600"/>
                </a:lnTo>
                <a:lnTo>
                  <a:pt x="351584" y="416600"/>
                </a:lnTo>
                <a:lnTo>
                  <a:pt x="357127" y="411058"/>
                </a:lnTo>
                <a:lnTo>
                  <a:pt x="357126" y="368472"/>
                </a:lnTo>
                <a:lnTo>
                  <a:pt x="197366" y="368472"/>
                </a:lnTo>
                <a:lnTo>
                  <a:pt x="165126" y="336180"/>
                </a:lnTo>
                <a:lnTo>
                  <a:pt x="177136" y="326310"/>
                </a:lnTo>
                <a:lnTo>
                  <a:pt x="190638" y="319088"/>
                </a:lnTo>
                <a:lnTo>
                  <a:pt x="205294" y="314653"/>
                </a:lnTo>
                <a:lnTo>
                  <a:pt x="220762" y="313144"/>
                </a:lnTo>
                <a:lnTo>
                  <a:pt x="357126" y="313144"/>
                </a:lnTo>
                <a:lnTo>
                  <a:pt x="357126" y="289903"/>
                </a:lnTo>
                <a:lnTo>
                  <a:pt x="171419" y="289903"/>
                </a:lnTo>
                <a:lnTo>
                  <a:pt x="165951" y="284486"/>
                </a:lnTo>
                <a:lnTo>
                  <a:pt x="165949" y="271049"/>
                </a:lnTo>
                <a:lnTo>
                  <a:pt x="171417" y="265581"/>
                </a:lnTo>
                <a:lnTo>
                  <a:pt x="357126" y="265581"/>
                </a:lnTo>
                <a:lnTo>
                  <a:pt x="357126" y="238997"/>
                </a:lnTo>
                <a:close/>
              </a:path>
              <a:path w="441960" h="658495">
                <a:moveTo>
                  <a:pt x="439810" y="238997"/>
                </a:moveTo>
                <a:lnTo>
                  <a:pt x="370033" y="238997"/>
                </a:lnTo>
                <a:lnTo>
                  <a:pt x="370033" y="290379"/>
                </a:lnTo>
                <a:lnTo>
                  <a:pt x="373573" y="294615"/>
                </a:lnTo>
                <a:lnTo>
                  <a:pt x="378312" y="295662"/>
                </a:lnTo>
                <a:lnTo>
                  <a:pt x="378312" y="316744"/>
                </a:lnTo>
                <a:lnTo>
                  <a:pt x="373574" y="317790"/>
                </a:lnTo>
                <a:lnTo>
                  <a:pt x="370034" y="322025"/>
                </a:lnTo>
                <a:lnTo>
                  <a:pt x="370033" y="411899"/>
                </a:lnTo>
                <a:lnTo>
                  <a:pt x="374787" y="416600"/>
                </a:lnTo>
                <a:lnTo>
                  <a:pt x="435055" y="416600"/>
                </a:lnTo>
                <a:lnTo>
                  <a:pt x="439807" y="411899"/>
                </a:lnTo>
                <a:lnTo>
                  <a:pt x="439810" y="322025"/>
                </a:lnTo>
                <a:lnTo>
                  <a:pt x="436216" y="317790"/>
                </a:lnTo>
                <a:lnTo>
                  <a:pt x="431479" y="316744"/>
                </a:lnTo>
                <a:lnTo>
                  <a:pt x="431479" y="295662"/>
                </a:lnTo>
                <a:lnTo>
                  <a:pt x="436217" y="294615"/>
                </a:lnTo>
                <a:lnTo>
                  <a:pt x="439810" y="290379"/>
                </a:lnTo>
                <a:lnTo>
                  <a:pt x="439810" y="238997"/>
                </a:lnTo>
                <a:close/>
              </a:path>
              <a:path w="441960" h="658495">
                <a:moveTo>
                  <a:pt x="229592" y="358753"/>
                </a:moveTo>
                <a:lnTo>
                  <a:pt x="211933" y="358753"/>
                </a:lnTo>
                <a:lnTo>
                  <a:pt x="203609" y="362229"/>
                </a:lnTo>
                <a:lnTo>
                  <a:pt x="197366" y="368472"/>
                </a:lnTo>
                <a:lnTo>
                  <a:pt x="244158" y="368472"/>
                </a:lnTo>
                <a:lnTo>
                  <a:pt x="237915" y="362229"/>
                </a:lnTo>
                <a:lnTo>
                  <a:pt x="229592" y="358753"/>
                </a:lnTo>
                <a:close/>
              </a:path>
              <a:path w="441960" h="658495">
                <a:moveTo>
                  <a:pt x="357126" y="313144"/>
                </a:moveTo>
                <a:lnTo>
                  <a:pt x="220762" y="313144"/>
                </a:lnTo>
                <a:lnTo>
                  <a:pt x="236234" y="314653"/>
                </a:lnTo>
                <a:lnTo>
                  <a:pt x="250890" y="319088"/>
                </a:lnTo>
                <a:lnTo>
                  <a:pt x="264391" y="326310"/>
                </a:lnTo>
                <a:lnTo>
                  <a:pt x="276398" y="336180"/>
                </a:lnTo>
                <a:lnTo>
                  <a:pt x="244158" y="368472"/>
                </a:lnTo>
                <a:lnTo>
                  <a:pt x="357126" y="368472"/>
                </a:lnTo>
                <a:lnTo>
                  <a:pt x="357126" y="313144"/>
                </a:lnTo>
                <a:close/>
              </a:path>
              <a:path w="441960" h="658495">
                <a:moveTo>
                  <a:pt x="214044" y="265581"/>
                </a:moveTo>
                <a:lnTo>
                  <a:pt x="184854" y="265581"/>
                </a:lnTo>
                <a:lnTo>
                  <a:pt x="190269" y="271049"/>
                </a:lnTo>
                <a:lnTo>
                  <a:pt x="190271" y="284486"/>
                </a:lnTo>
                <a:lnTo>
                  <a:pt x="184852" y="289903"/>
                </a:lnTo>
                <a:lnTo>
                  <a:pt x="214044" y="289903"/>
                </a:lnTo>
                <a:lnTo>
                  <a:pt x="208578" y="284486"/>
                </a:lnTo>
                <a:lnTo>
                  <a:pt x="208576" y="271049"/>
                </a:lnTo>
                <a:lnTo>
                  <a:pt x="214044" y="265581"/>
                </a:lnTo>
                <a:close/>
              </a:path>
              <a:path w="441960" h="658495">
                <a:moveTo>
                  <a:pt x="256672" y="265581"/>
                </a:moveTo>
                <a:lnTo>
                  <a:pt x="227479" y="265581"/>
                </a:lnTo>
                <a:lnTo>
                  <a:pt x="232949" y="271049"/>
                </a:lnTo>
                <a:lnTo>
                  <a:pt x="232949" y="284486"/>
                </a:lnTo>
                <a:lnTo>
                  <a:pt x="227479" y="289903"/>
                </a:lnTo>
                <a:lnTo>
                  <a:pt x="256671" y="289903"/>
                </a:lnTo>
                <a:lnTo>
                  <a:pt x="251256" y="284486"/>
                </a:lnTo>
                <a:lnTo>
                  <a:pt x="251254" y="271049"/>
                </a:lnTo>
                <a:lnTo>
                  <a:pt x="256672" y="265581"/>
                </a:lnTo>
                <a:close/>
              </a:path>
              <a:path w="441960" h="658495">
                <a:moveTo>
                  <a:pt x="357126" y="265581"/>
                </a:moveTo>
                <a:lnTo>
                  <a:pt x="270106" y="265581"/>
                </a:lnTo>
                <a:lnTo>
                  <a:pt x="275575" y="271049"/>
                </a:lnTo>
                <a:lnTo>
                  <a:pt x="275575" y="284486"/>
                </a:lnTo>
                <a:lnTo>
                  <a:pt x="270106" y="289903"/>
                </a:lnTo>
                <a:lnTo>
                  <a:pt x="357126" y="289903"/>
                </a:lnTo>
                <a:lnTo>
                  <a:pt x="357126" y="265581"/>
                </a:lnTo>
                <a:close/>
              </a:path>
              <a:path w="441960" h="658495">
                <a:moveTo>
                  <a:pt x="357126" y="166804"/>
                </a:moveTo>
                <a:lnTo>
                  <a:pt x="275575" y="166804"/>
                </a:lnTo>
                <a:lnTo>
                  <a:pt x="275575" y="237506"/>
                </a:lnTo>
                <a:lnTo>
                  <a:pt x="439810" y="237506"/>
                </a:lnTo>
                <a:lnTo>
                  <a:pt x="439810" y="170404"/>
                </a:lnTo>
                <a:lnTo>
                  <a:pt x="357126" y="170404"/>
                </a:lnTo>
                <a:lnTo>
                  <a:pt x="357126" y="166804"/>
                </a:lnTo>
                <a:close/>
              </a:path>
              <a:path w="441960" h="658495">
                <a:moveTo>
                  <a:pt x="351584" y="123355"/>
                </a:moveTo>
                <a:lnTo>
                  <a:pt x="89940" y="123355"/>
                </a:lnTo>
                <a:lnTo>
                  <a:pt x="84397" y="128897"/>
                </a:lnTo>
                <a:lnTo>
                  <a:pt x="84397" y="170404"/>
                </a:lnTo>
                <a:lnTo>
                  <a:pt x="165949" y="170404"/>
                </a:lnTo>
                <a:lnTo>
                  <a:pt x="165949" y="166804"/>
                </a:lnTo>
                <a:lnTo>
                  <a:pt x="357126" y="166804"/>
                </a:lnTo>
                <a:lnTo>
                  <a:pt x="357126" y="128897"/>
                </a:lnTo>
                <a:lnTo>
                  <a:pt x="351584" y="123355"/>
                </a:lnTo>
                <a:close/>
              </a:path>
              <a:path w="441960" h="658495">
                <a:moveTo>
                  <a:pt x="435055" y="147779"/>
                </a:moveTo>
                <a:lnTo>
                  <a:pt x="374785" y="147779"/>
                </a:lnTo>
                <a:lnTo>
                  <a:pt x="370034" y="152532"/>
                </a:lnTo>
                <a:lnTo>
                  <a:pt x="370033" y="170404"/>
                </a:lnTo>
                <a:lnTo>
                  <a:pt x="439810" y="170404"/>
                </a:lnTo>
                <a:lnTo>
                  <a:pt x="439810" y="152532"/>
                </a:lnTo>
                <a:lnTo>
                  <a:pt x="435055" y="147779"/>
                </a:lnTo>
                <a:close/>
              </a:path>
              <a:path w="441960" h="658495">
                <a:moveTo>
                  <a:pt x="299278" y="79648"/>
                </a:moveTo>
                <a:lnTo>
                  <a:pt x="142247" y="79648"/>
                </a:lnTo>
                <a:lnTo>
                  <a:pt x="144507" y="81908"/>
                </a:lnTo>
                <a:lnTo>
                  <a:pt x="144507" y="123355"/>
                </a:lnTo>
                <a:lnTo>
                  <a:pt x="297017" y="123355"/>
                </a:lnTo>
                <a:lnTo>
                  <a:pt x="297017" y="81908"/>
                </a:lnTo>
                <a:lnTo>
                  <a:pt x="299278" y="79648"/>
                </a:lnTo>
                <a:close/>
              </a:path>
              <a:path w="441960" h="658495">
                <a:moveTo>
                  <a:pt x="189190" y="43706"/>
                </a:moveTo>
                <a:lnTo>
                  <a:pt x="129490" y="43706"/>
                </a:lnTo>
                <a:lnTo>
                  <a:pt x="127230" y="45966"/>
                </a:lnTo>
                <a:lnTo>
                  <a:pt x="127230" y="77439"/>
                </a:lnTo>
                <a:lnTo>
                  <a:pt x="129490" y="79648"/>
                </a:lnTo>
                <a:lnTo>
                  <a:pt x="179275" y="79648"/>
                </a:lnTo>
                <a:lnTo>
                  <a:pt x="171245" y="71616"/>
                </a:lnTo>
                <a:lnTo>
                  <a:pt x="171245" y="61702"/>
                </a:lnTo>
                <a:lnTo>
                  <a:pt x="172655" y="54708"/>
                </a:lnTo>
                <a:lnTo>
                  <a:pt x="176499" y="48986"/>
                </a:lnTo>
                <a:lnTo>
                  <a:pt x="182203" y="45124"/>
                </a:lnTo>
                <a:lnTo>
                  <a:pt x="189190" y="43706"/>
                </a:lnTo>
                <a:close/>
              </a:path>
              <a:path w="441960" h="658495">
                <a:moveTo>
                  <a:pt x="252334" y="43706"/>
                </a:moveTo>
                <a:lnTo>
                  <a:pt x="189190" y="43706"/>
                </a:lnTo>
                <a:lnTo>
                  <a:pt x="196177" y="45124"/>
                </a:lnTo>
                <a:lnTo>
                  <a:pt x="201882" y="48986"/>
                </a:lnTo>
                <a:lnTo>
                  <a:pt x="205726" y="54708"/>
                </a:lnTo>
                <a:lnTo>
                  <a:pt x="207136" y="61702"/>
                </a:lnTo>
                <a:lnTo>
                  <a:pt x="207136" y="71616"/>
                </a:lnTo>
                <a:lnTo>
                  <a:pt x="199104" y="79648"/>
                </a:lnTo>
                <a:lnTo>
                  <a:pt x="242420" y="79648"/>
                </a:lnTo>
                <a:lnTo>
                  <a:pt x="234389" y="71616"/>
                </a:lnTo>
                <a:lnTo>
                  <a:pt x="234389" y="61702"/>
                </a:lnTo>
                <a:lnTo>
                  <a:pt x="235798" y="54708"/>
                </a:lnTo>
                <a:lnTo>
                  <a:pt x="239643" y="48986"/>
                </a:lnTo>
                <a:lnTo>
                  <a:pt x="245347" y="45124"/>
                </a:lnTo>
                <a:lnTo>
                  <a:pt x="252334" y="43706"/>
                </a:lnTo>
                <a:close/>
              </a:path>
              <a:path w="441960" h="658495">
                <a:moveTo>
                  <a:pt x="312034" y="43706"/>
                </a:moveTo>
                <a:lnTo>
                  <a:pt x="252334" y="43706"/>
                </a:lnTo>
                <a:lnTo>
                  <a:pt x="259320" y="45124"/>
                </a:lnTo>
                <a:lnTo>
                  <a:pt x="265024" y="48986"/>
                </a:lnTo>
                <a:lnTo>
                  <a:pt x="268869" y="54708"/>
                </a:lnTo>
                <a:lnTo>
                  <a:pt x="270279" y="61702"/>
                </a:lnTo>
                <a:lnTo>
                  <a:pt x="270279" y="71616"/>
                </a:lnTo>
                <a:lnTo>
                  <a:pt x="262247" y="79648"/>
                </a:lnTo>
                <a:lnTo>
                  <a:pt x="312034" y="79648"/>
                </a:lnTo>
                <a:lnTo>
                  <a:pt x="314294" y="77439"/>
                </a:lnTo>
                <a:lnTo>
                  <a:pt x="314294" y="45966"/>
                </a:lnTo>
                <a:lnTo>
                  <a:pt x="312034" y="43706"/>
                </a:lnTo>
                <a:close/>
              </a:path>
              <a:path w="441960" h="658495">
                <a:moveTo>
                  <a:pt x="291592" y="0"/>
                </a:moveTo>
                <a:lnTo>
                  <a:pt x="149934" y="0"/>
                </a:lnTo>
                <a:lnTo>
                  <a:pt x="144507" y="5424"/>
                </a:lnTo>
                <a:lnTo>
                  <a:pt x="144507" y="41445"/>
                </a:lnTo>
                <a:lnTo>
                  <a:pt x="142247" y="43706"/>
                </a:lnTo>
                <a:lnTo>
                  <a:pt x="299278" y="43706"/>
                </a:lnTo>
                <a:lnTo>
                  <a:pt x="297017" y="41445"/>
                </a:lnTo>
                <a:lnTo>
                  <a:pt x="297017" y="5424"/>
                </a:lnTo>
                <a:lnTo>
                  <a:pt x="291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3906" y="7289362"/>
            <a:ext cx="6228333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20883" y="6705308"/>
            <a:ext cx="3694379" cy="1358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20883" y="6702845"/>
            <a:ext cx="3694429" cy="1147445"/>
          </a:xfrm>
          <a:custGeom>
            <a:avLst/>
            <a:gdLst/>
            <a:ahLst/>
            <a:cxnLst/>
            <a:rect l="l" t="t" r="r" b="b"/>
            <a:pathLst>
              <a:path w="3694429" h="1147445">
                <a:moveTo>
                  <a:pt x="1124817" y="0"/>
                </a:moveTo>
                <a:lnTo>
                  <a:pt x="1080256" y="3448"/>
                </a:lnTo>
                <a:lnTo>
                  <a:pt x="1037002" y="13635"/>
                </a:lnTo>
                <a:lnTo>
                  <a:pt x="995817" y="30323"/>
                </a:lnTo>
                <a:lnTo>
                  <a:pt x="957469" y="53273"/>
                </a:lnTo>
                <a:lnTo>
                  <a:pt x="918094" y="84015"/>
                </a:lnTo>
                <a:lnTo>
                  <a:pt x="876132" y="121315"/>
                </a:lnTo>
                <a:lnTo>
                  <a:pt x="832910" y="162838"/>
                </a:lnTo>
                <a:lnTo>
                  <a:pt x="789752" y="206253"/>
                </a:lnTo>
                <a:lnTo>
                  <a:pt x="747984" y="249224"/>
                </a:lnTo>
                <a:lnTo>
                  <a:pt x="708932" y="289419"/>
                </a:lnTo>
                <a:lnTo>
                  <a:pt x="673922" y="324506"/>
                </a:lnTo>
                <a:lnTo>
                  <a:pt x="644278" y="352149"/>
                </a:lnTo>
                <a:lnTo>
                  <a:pt x="603007" y="380604"/>
                </a:lnTo>
                <a:lnTo>
                  <a:pt x="563851" y="395890"/>
                </a:lnTo>
                <a:lnTo>
                  <a:pt x="543154" y="399838"/>
                </a:lnTo>
                <a:lnTo>
                  <a:pt x="187324" y="475115"/>
                </a:lnTo>
                <a:lnTo>
                  <a:pt x="145351" y="488259"/>
                </a:lnTo>
                <a:lnTo>
                  <a:pt x="111860" y="514673"/>
                </a:lnTo>
                <a:lnTo>
                  <a:pt x="89682" y="551129"/>
                </a:lnTo>
                <a:lnTo>
                  <a:pt x="81646" y="594401"/>
                </a:lnTo>
                <a:lnTo>
                  <a:pt x="81357" y="741481"/>
                </a:lnTo>
                <a:lnTo>
                  <a:pt x="66012" y="741481"/>
                </a:lnTo>
                <a:lnTo>
                  <a:pt x="40329" y="746673"/>
                </a:lnTo>
                <a:lnTo>
                  <a:pt x="19345" y="760826"/>
                </a:lnTo>
                <a:lnTo>
                  <a:pt x="5191" y="781810"/>
                </a:lnTo>
                <a:lnTo>
                  <a:pt x="0" y="807494"/>
                </a:lnTo>
                <a:lnTo>
                  <a:pt x="0" y="1076755"/>
                </a:lnTo>
                <a:lnTo>
                  <a:pt x="5191" y="1102438"/>
                </a:lnTo>
                <a:lnTo>
                  <a:pt x="19345" y="1123422"/>
                </a:lnTo>
                <a:lnTo>
                  <a:pt x="40329" y="1137575"/>
                </a:lnTo>
                <a:lnTo>
                  <a:pt x="66012" y="1142767"/>
                </a:lnTo>
                <a:lnTo>
                  <a:pt x="224673" y="1142767"/>
                </a:lnTo>
                <a:lnTo>
                  <a:pt x="364516" y="1142767"/>
                </a:lnTo>
                <a:lnTo>
                  <a:pt x="361383" y="1125245"/>
                </a:lnTo>
                <a:lnTo>
                  <a:pt x="359117" y="1107394"/>
                </a:lnTo>
                <a:lnTo>
                  <a:pt x="357741" y="1089279"/>
                </a:lnTo>
                <a:lnTo>
                  <a:pt x="357277" y="1070965"/>
                </a:lnTo>
                <a:lnTo>
                  <a:pt x="360511" y="1022931"/>
                </a:lnTo>
                <a:lnTo>
                  <a:pt x="369929" y="976869"/>
                </a:lnTo>
                <a:lnTo>
                  <a:pt x="385110" y="933199"/>
                </a:lnTo>
                <a:lnTo>
                  <a:pt x="405631" y="892341"/>
                </a:lnTo>
                <a:lnTo>
                  <a:pt x="431070" y="854716"/>
                </a:lnTo>
                <a:lnTo>
                  <a:pt x="461005" y="820743"/>
                </a:lnTo>
                <a:lnTo>
                  <a:pt x="495013" y="790844"/>
                </a:lnTo>
                <a:lnTo>
                  <a:pt x="532672" y="765439"/>
                </a:lnTo>
                <a:lnTo>
                  <a:pt x="573559" y="744948"/>
                </a:lnTo>
                <a:lnTo>
                  <a:pt x="617253" y="729791"/>
                </a:lnTo>
                <a:lnTo>
                  <a:pt x="663331" y="720388"/>
                </a:lnTo>
                <a:lnTo>
                  <a:pt x="711370" y="717161"/>
                </a:lnTo>
                <a:lnTo>
                  <a:pt x="759410" y="720388"/>
                </a:lnTo>
                <a:lnTo>
                  <a:pt x="805487" y="729791"/>
                </a:lnTo>
                <a:lnTo>
                  <a:pt x="849181" y="744948"/>
                </a:lnTo>
                <a:lnTo>
                  <a:pt x="890069" y="765439"/>
                </a:lnTo>
                <a:lnTo>
                  <a:pt x="927728" y="790845"/>
                </a:lnTo>
                <a:lnTo>
                  <a:pt x="961736" y="820744"/>
                </a:lnTo>
                <a:lnTo>
                  <a:pt x="991671" y="854716"/>
                </a:lnTo>
                <a:lnTo>
                  <a:pt x="1017110" y="892341"/>
                </a:lnTo>
                <a:lnTo>
                  <a:pt x="1037631" y="933199"/>
                </a:lnTo>
                <a:lnTo>
                  <a:pt x="1052812" y="976869"/>
                </a:lnTo>
                <a:lnTo>
                  <a:pt x="1062230" y="1022931"/>
                </a:lnTo>
                <a:lnTo>
                  <a:pt x="1065463" y="1070965"/>
                </a:lnTo>
                <a:lnTo>
                  <a:pt x="1064999" y="1089278"/>
                </a:lnTo>
                <a:lnTo>
                  <a:pt x="1063623" y="1107390"/>
                </a:lnTo>
                <a:lnTo>
                  <a:pt x="1061357" y="1125241"/>
                </a:lnTo>
                <a:lnTo>
                  <a:pt x="1058225" y="1142767"/>
                </a:lnTo>
                <a:lnTo>
                  <a:pt x="2593593" y="1142767"/>
                </a:lnTo>
                <a:lnTo>
                  <a:pt x="2590461" y="1125245"/>
                </a:lnTo>
                <a:lnTo>
                  <a:pt x="2588195" y="1107394"/>
                </a:lnTo>
                <a:lnTo>
                  <a:pt x="2586819" y="1089279"/>
                </a:lnTo>
                <a:lnTo>
                  <a:pt x="2586355" y="1070965"/>
                </a:lnTo>
                <a:lnTo>
                  <a:pt x="2589583" y="1022931"/>
                </a:lnTo>
                <a:lnTo>
                  <a:pt x="2598985" y="976869"/>
                </a:lnTo>
                <a:lnTo>
                  <a:pt x="2614142" y="933199"/>
                </a:lnTo>
                <a:lnTo>
                  <a:pt x="2634634" y="892341"/>
                </a:lnTo>
                <a:lnTo>
                  <a:pt x="2660039" y="854716"/>
                </a:lnTo>
                <a:lnTo>
                  <a:pt x="2689938" y="820743"/>
                </a:lnTo>
                <a:lnTo>
                  <a:pt x="2723910" y="790844"/>
                </a:lnTo>
                <a:lnTo>
                  <a:pt x="2761535" y="765439"/>
                </a:lnTo>
                <a:lnTo>
                  <a:pt x="2802393" y="744948"/>
                </a:lnTo>
                <a:lnTo>
                  <a:pt x="2846063" y="729791"/>
                </a:lnTo>
                <a:lnTo>
                  <a:pt x="2892125" y="720388"/>
                </a:lnTo>
                <a:lnTo>
                  <a:pt x="2940158" y="717161"/>
                </a:lnTo>
                <a:lnTo>
                  <a:pt x="2988198" y="720388"/>
                </a:lnTo>
                <a:lnTo>
                  <a:pt x="3034275" y="729791"/>
                </a:lnTo>
                <a:lnTo>
                  <a:pt x="3077969" y="744948"/>
                </a:lnTo>
                <a:lnTo>
                  <a:pt x="3118857" y="765439"/>
                </a:lnTo>
                <a:lnTo>
                  <a:pt x="3156516" y="790845"/>
                </a:lnTo>
                <a:lnTo>
                  <a:pt x="3190524" y="820744"/>
                </a:lnTo>
                <a:lnTo>
                  <a:pt x="3220459" y="854716"/>
                </a:lnTo>
                <a:lnTo>
                  <a:pt x="3245898" y="892341"/>
                </a:lnTo>
                <a:lnTo>
                  <a:pt x="3266419" y="933199"/>
                </a:lnTo>
                <a:lnTo>
                  <a:pt x="3281600" y="976869"/>
                </a:lnTo>
                <a:lnTo>
                  <a:pt x="3291018" y="1022931"/>
                </a:lnTo>
                <a:lnTo>
                  <a:pt x="3294251" y="1070965"/>
                </a:lnTo>
                <a:lnTo>
                  <a:pt x="3293731" y="1090350"/>
                </a:lnTo>
                <a:lnTo>
                  <a:pt x="3292189" y="1109490"/>
                </a:lnTo>
                <a:lnTo>
                  <a:pt x="3289651" y="1128331"/>
                </a:lnTo>
                <a:lnTo>
                  <a:pt x="3286144" y="1146821"/>
                </a:lnTo>
                <a:lnTo>
                  <a:pt x="3469995" y="1146821"/>
                </a:lnTo>
                <a:lnTo>
                  <a:pt x="3580305" y="1146821"/>
                </a:lnTo>
                <a:lnTo>
                  <a:pt x="3628657" y="1146821"/>
                </a:lnTo>
                <a:lnTo>
                  <a:pt x="3654298" y="1141630"/>
                </a:lnTo>
                <a:lnTo>
                  <a:pt x="3675182" y="1127476"/>
                </a:lnTo>
                <a:lnTo>
                  <a:pt x="3689234" y="1106492"/>
                </a:lnTo>
                <a:lnTo>
                  <a:pt x="3694379" y="1080808"/>
                </a:lnTo>
                <a:lnTo>
                  <a:pt x="3694379" y="811547"/>
                </a:lnTo>
                <a:lnTo>
                  <a:pt x="3689241" y="785860"/>
                </a:lnTo>
                <a:lnTo>
                  <a:pt x="3675186" y="764876"/>
                </a:lnTo>
                <a:lnTo>
                  <a:pt x="3654297" y="750725"/>
                </a:lnTo>
                <a:lnTo>
                  <a:pt x="3628657" y="745535"/>
                </a:lnTo>
                <a:lnTo>
                  <a:pt x="3612732" y="745535"/>
                </a:lnTo>
                <a:lnTo>
                  <a:pt x="3612732" y="664756"/>
                </a:lnTo>
                <a:lnTo>
                  <a:pt x="3595961" y="617599"/>
                </a:lnTo>
                <a:lnTo>
                  <a:pt x="3553089" y="591795"/>
                </a:lnTo>
                <a:lnTo>
                  <a:pt x="3482657" y="577694"/>
                </a:lnTo>
                <a:lnTo>
                  <a:pt x="3438637" y="568967"/>
                </a:lnTo>
                <a:lnTo>
                  <a:pt x="3389881" y="559343"/>
                </a:lnTo>
                <a:lnTo>
                  <a:pt x="3337239" y="548984"/>
                </a:lnTo>
                <a:lnTo>
                  <a:pt x="3281562" y="538054"/>
                </a:lnTo>
                <a:lnTo>
                  <a:pt x="3223701" y="526718"/>
                </a:lnTo>
                <a:lnTo>
                  <a:pt x="3164505" y="515139"/>
                </a:lnTo>
                <a:lnTo>
                  <a:pt x="3104826" y="503481"/>
                </a:lnTo>
                <a:lnTo>
                  <a:pt x="3045512" y="491909"/>
                </a:lnTo>
                <a:lnTo>
                  <a:pt x="2987416" y="480585"/>
                </a:lnTo>
                <a:lnTo>
                  <a:pt x="2931387" y="469674"/>
                </a:lnTo>
                <a:lnTo>
                  <a:pt x="2878275" y="459341"/>
                </a:lnTo>
                <a:lnTo>
                  <a:pt x="2828931" y="449748"/>
                </a:lnTo>
                <a:lnTo>
                  <a:pt x="2784205" y="441060"/>
                </a:lnTo>
                <a:lnTo>
                  <a:pt x="2744948" y="433440"/>
                </a:lnTo>
                <a:lnTo>
                  <a:pt x="2712010" y="427054"/>
                </a:lnTo>
                <a:lnTo>
                  <a:pt x="2686485" y="420178"/>
                </a:lnTo>
                <a:lnTo>
                  <a:pt x="2662439" y="409787"/>
                </a:lnTo>
                <a:lnTo>
                  <a:pt x="2640161" y="396014"/>
                </a:lnTo>
                <a:lnTo>
                  <a:pt x="2619941" y="378992"/>
                </a:lnTo>
                <a:lnTo>
                  <a:pt x="2590737" y="350531"/>
                </a:lnTo>
                <a:lnTo>
                  <a:pt x="2556046" y="316725"/>
                </a:lnTo>
                <a:lnTo>
                  <a:pt x="2517488" y="279150"/>
                </a:lnTo>
                <a:lnTo>
                  <a:pt x="2476684" y="239382"/>
                </a:lnTo>
                <a:lnTo>
                  <a:pt x="2435253" y="198998"/>
                </a:lnTo>
                <a:lnTo>
                  <a:pt x="2394816" y="159574"/>
                </a:lnTo>
                <a:lnTo>
                  <a:pt x="2356993" y="122687"/>
                </a:lnTo>
                <a:lnTo>
                  <a:pt x="2323404" y="89912"/>
                </a:lnTo>
                <a:lnTo>
                  <a:pt x="2295669" y="62827"/>
                </a:lnTo>
                <a:lnTo>
                  <a:pt x="2260844" y="35703"/>
                </a:lnTo>
                <a:lnTo>
                  <a:pt x="2219843" y="16029"/>
                </a:lnTo>
                <a:lnTo>
                  <a:pt x="2173398" y="4047"/>
                </a:lnTo>
                <a:lnTo>
                  <a:pt x="2122242" y="0"/>
                </a:lnTo>
                <a:lnTo>
                  <a:pt x="1490201" y="0"/>
                </a:lnTo>
                <a:lnTo>
                  <a:pt x="1124817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98974" y="6797811"/>
            <a:ext cx="589915" cy="342265"/>
          </a:xfrm>
          <a:custGeom>
            <a:avLst/>
            <a:gdLst/>
            <a:ahLst/>
            <a:cxnLst/>
            <a:rect l="l" t="t" r="r" b="b"/>
            <a:pathLst>
              <a:path w="589914" h="342265">
                <a:moveTo>
                  <a:pt x="236189" y="0"/>
                </a:moveTo>
                <a:lnTo>
                  <a:pt x="544247" y="0"/>
                </a:lnTo>
                <a:lnTo>
                  <a:pt x="556886" y="2462"/>
                </a:lnTo>
                <a:lnTo>
                  <a:pt x="567309" y="9221"/>
                </a:lnTo>
                <a:lnTo>
                  <a:pt x="574525" y="19332"/>
                </a:lnTo>
                <a:lnTo>
                  <a:pt x="577543" y="31848"/>
                </a:lnTo>
                <a:lnTo>
                  <a:pt x="589413" y="300819"/>
                </a:lnTo>
                <a:lnTo>
                  <a:pt x="586809" y="316810"/>
                </a:lnTo>
                <a:lnTo>
                  <a:pt x="578419" y="329984"/>
                </a:lnTo>
                <a:lnTo>
                  <a:pt x="565610" y="338927"/>
                </a:lnTo>
                <a:lnTo>
                  <a:pt x="549748" y="342222"/>
                </a:lnTo>
                <a:lnTo>
                  <a:pt x="36415" y="342222"/>
                </a:lnTo>
                <a:lnTo>
                  <a:pt x="18888" y="337813"/>
                </a:lnTo>
                <a:lnTo>
                  <a:pt x="6148" y="326314"/>
                </a:lnTo>
                <a:lnTo>
                  <a:pt x="0" y="310320"/>
                </a:lnTo>
                <a:lnTo>
                  <a:pt x="2251" y="292423"/>
                </a:lnTo>
                <a:lnTo>
                  <a:pt x="109954" y="77883"/>
                </a:lnTo>
                <a:lnTo>
                  <a:pt x="132281" y="45557"/>
                </a:lnTo>
                <a:lnTo>
                  <a:pt x="162021" y="21024"/>
                </a:lnTo>
                <a:lnTo>
                  <a:pt x="197286" y="5450"/>
                </a:lnTo>
                <a:lnTo>
                  <a:pt x="236189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93488" y="6797811"/>
            <a:ext cx="786130" cy="342265"/>
          </a:xfrm>
          <a:custGeom>
            <a:avLst/>
            <a:gdLst/>
            <a:ahLst/>
            <a:cxnLst/>
            <a:rect l="l" t="t" r="r" b="b"/>
            <a:pathLst>
              <a:path w="786129" h="342265">
                <a:moveTo>
                  <a:pt x="30979" y="0"/>
                </a:moveTo>
                <a:lnTo>
                  <a:pt x="469615" y="0"/>
                </a:lnTo>
                <a:lnTo>
                  <a:pt x="505131" y="3215"/>
                </a:lnTo>
                <a:lnTo>
                  <a:pt x="563954" y="28103"/>
                </a:lnTo>
                <a:lnTo>
                  <a:pt x="782304" y="292133"/>
                </a:lnTo>
                <a:lnTo>
                  <a:pt x="785965" y="307148"/>
                </a:lnTo>
                <a:lnTo>
                  <a:pt x="778609" y="323567"/>
                </a:lnTo>
                <a:lnTo>
                  <a:pt x="763692" y="336791"/>
                </a:lnTo>
                <a:lnTo>
                  <a:pt x="744666" y="342222"/>
                </a:lnTo>
                <a:lnTo>
                  <a:pt x="71224" y="342222"/>
                </a:lnTo>
                <a:lnTo>
                  <a:pt x="33146" y="319732"/>
                </a:lnTo>
                <a:lnTo>
                  <a:pt x="0" y="33874"/>
                </a:lnTo>
                <a:lnTo>
                  <a:pt x="1538" y="21174"/>
                </a:lnTo>
                <a:lnTo>
                  <a:pt x="8081" y="10353"/>
                </a:lnTo>
                <a:lnTo>
                  <a:pt x="18328" y="2823"/>
                </a:lnTo>
                <a:lnTo>
                  <a:pt x="30979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42146" y="7483703"/>
            <a:ext cx="580390" cy="581025"/>
          </a:xfrm>
          <a:custGeom>
            <a:avLst/>
            <a:gdLst/>
            <a:ahLst/>
            <a:cxnLst/>
            <a:rect l="l" t="t" r="r" b="b"/>
            <a:pathLst>
              <a:path w="580389" h="581025">
                <a:moveTo>
                  <a:pt x="290107" y="0"/>
                </a:moveTo>
                <a:lnTo>
                  <a:pt x="243040" y="3795"/>
                </a:lnTo>
                <a:lnTo>
                  <a:pt x="198394" y="14785"/>
                </a:lnTo>
                <a:lnTo>
                  <a:pt x="156767" y="32373"/>
                </a:lnTo>
                <a:lnTo>
                  <a:pt x="118755" y="55961"/>
                </a:lnTo>
                <a:lnTo>
                  <a:pt x="84954" y="84954"/>
                </a:lnTo>
                <a:lnTo>
                  <a:pt x="55961" y="118755"/>
                </a:lnTo>
                <a:lnTo>
                  <a:pt x="32373" y="156767"/>
                </a:lnTo>
                <a:lnTo>
                  <a:pt x="14785" y="198394"/>
                </a:lnTo>
                <a:lnTo>
                  <a:pt x="3795" y="243040"/>
                </a:lnTo>
                <a:lnTo>
                  <a:pt x="0" y="290107"/>
                </a:lnTo>
                <a:lnTo>
                  <a:pt x="3795" y="337182"/>
                </a:lnTo>
                <a:lnTo>
                  <a:pt x="14785" y="381850"/>
                </a:lnTo>
                <a:lnTo>
                  <a:pt x="32373" y="423509"/>
                </a:lnTo>
                <a:lnTo>
                  <a:pt x="55961" y="461561"/>
                </a:lnTo>
                <a:lnTo>
                  <a:pt x="84954" y="495404"/>
                </a:lnTo>
                <a:lnTo>
                  <a:pt x="118755" y="524440"/>
                </a:lnTo>
                <a:lnTo>
                  <a:pt x="156767" y="548067"/>
                </a:lnTo>
                <a:lnTo>
                  <a:pt x="198394" y="565687"/>
                </a:lnTo>
                <a:lnTo>
                  <a:pt x="243039" y="576699"/>
                </a:lnTo>
                <a:lnTo>
                  <a:pt x="290107" y="580504"/>
                </a:lnTo>
                <a:lnTo>
                  <a:pt x="337174" y="576700"/>
                </a:lnTo>
                <a:lnTo>
                  <a:pt x="381819" y="565688"/>
                </a:lnTo>
                <a:lnTo>
                  <a:pt x="423447" y="548068"/>
                </a:lnTo>
                <a:lnTo>
                  <a:pt x="461459" y="524440"/>
                </a:lnTo>
                <a:lnTo>
                  <a:pt x="495260" y="495404"/>
                </a:lnTo>
                <a:lnTo>
                  <a:pt x="524253" y="461561"/>
                </a:lnTo>
                <a:lnTo>
                  <a:pt x="547841" y="423509"/>
                </a:lnTo>
                <a:lnTo>
                  <a:pt x="565428" y="381850"/>
                </a:lnTo>
                <a:lnTo>
                  <a:pt x="576418" y="337183"/>
                </a:lnTo>
                <a:lnTo>
                  <a:pt x="580214" y="290107"/>
                </a:lnTo>
                <a:lnTo>
                  <a:pt x="576418" y="243040"/>
                </a:lnTo>
                <a:lnTo>
                  <a:pt x="565428" y="198394"/>
                </a:lnTo>
                <a:lnTo>
                  <a:pt x="547841" y="156767"/>
                </a:lnTo>
                <a:lnTo>
                  <a:pt x="524252" y="118755"/>
                </a:lnTo>
                <a:lnTo>
                  <a:pt x="495260" y="84954"/>
                </a:lnTo>
                <a:lnTo>
                  <a:pt x="461459" y="55961"/>
                </a:lnTo>
                <a:lnTo>
                  <a:pt x="423447" y="32373"/>
                </a:lnTo>
                <a:lnTo>
                  <a:pt x="381819" y="14785"/>
                </a:lnTo>
                <a:lnTo>
                  <a:pt x="337174" y="3795"/>
                </a:lnTo>
                <a:lnTo>
                  <a:pt x="290107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70934" y="7483703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290107" y="0"/>
                </a:moveTo>
                <a:lnTo>
                  <a:pt x="243040" y="3795"/>
                </a:lnTo>
                <a:lnTo>
                  <a:pt x="198394" y="14785"/>
                </a:lnTo>
                <a:lnTo>
                  <a:pt x="156767" y="32373"/>
                </a:lnTo>
                <a:lnTo>
                  <a:pt x="118755" y="55961"/>
                </a:lnTo>
                <a:lnTo>
                  <a:pt x="84954" y="84954"/>
                </a:lnTo>
                <a:lnTo>
                  <a:pt x="55961" y="118755"/>
                </a:lnTo>
                <a:lnTo>
                  <a:pt x="32373" y="156767"/>
                </a:lnTo>
                <a:lnTo>
                  <a:pt x="14785" y="198394"/>
                </a:lnTo>
                <a:lnTo>
                  <a:pt x="3795" y="243040"/>
                </a:lnTo>
                <a:lnTo>
                  <a:pt x="0" y="290107"/>
                </a:lnTo>
                <a:lnTo>
                  <a:pt x="3795" y="337182"/>
                </a:lnTo>
                <a:lnTo>
                  <a:pt x="14785" y="381850"/>
                </a:lnTo>
                <a:lnTo>
                  <a:pt x="32373" y="423509"/>
                </a:lnTo>
                <a:lnTo>
                  <a:pt x="55962" y="461561"/>
                </a:lnTo>
                <a:lnTo>
                  <a:pt x="84955" y="495404"/>
                </a:lnTo>
                <a:lnTo>
                  <a:pt x="118755" y="524440"/>
                </a:lnTo>
                <a:lnTo>
                  <a:pt x="156768" y="548067"/>
                </a:lnTo>
                <a:lnTo>
                  <a:pt x="198395" y="565687"/>
                </a:lnTo>
                <a:lnTo>
                  <a:pt x="243040" y="576699"/>
                </a:lnTo>
                <a:lnTo>
                  <a:pt x="290107" y="580504"/>
                </a:lnTo>
                <a:lnTo>
                  <a:pt x="337182" y="576700"/>
                </a:lnTo>
                <a:lnTo>
                  <a:pt x="381849" y="565688"/>
                </a:lnTo>
                <a:lnTo>
                  <a:pt x="423509" y="548068"/>
                </a:lnTo>
                <a:lnTo>
                  <a:pt x="461560" y="524440"/>
                </a:lnTo>
                <a:lnTo>
                  <a:pt x="495404" y="495404"/>
                </a:lnTo>
                <a:lnTo>
                  <a:pt x="524440" y="461561"/>
                </a:lnTo>
                <a:lnTo>
                  <a:pt x="548068" y="423509"/>
                </a:lnTo>
                <a:lnTo>
                  <a:pt x="565688" y="381850"/>
                </a:lnTo>
                <a:lnTo>
                  <a:pt x="576700" y="337183"/>
                </a:lnTo>
                <a:lnTo>
                  <a:pt x="580504" y="290107"/>
                </a:lnTo>
                <a:lnTo>
                  <a:pt x="576700" y="243040"/>
                </a:lnTo>
                <a:lnTo>
                  <a:pt x="565688" y="198394"/>
                </a:lnTo>
                <a:lnTo>
                  <a:pt x="548069" y="156767"/>
                </a:lnTo>
                <a:lnTo>
                  <a:pt x="524441" y="118755"/>
                </a:lnTo>
                <a:lnTo>
                  <a:pt x="495405" y="84954"/>
                </a:lnTo>
                <a:lnTo>
                  <a:pt x="461561" y="55961"/>
                </a:lnTo>
                <a:lnTo>
                  <a:pt x="423510" y="32373"/>
                </a:lnTo>
                <a:lnTo>
                  <a:pt x="381850" y="14785"/>
                </a:lnTo>
                <a:lnTo>
                  <a:pt x="337182" y="3795"/>
                </a:lnTo>
                <a:lnTo>
                  <a:pt x="290107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95886" y="7637443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>
                <a:moveTo>
                  <a:pt x="136367" y="0"/>
                </a:moveTo>
                <a:lnTo>
                  <a:pt x="179460" y="6954"/>
                </a:lnTo>
                <a:lnTo>
                  <a:pt x="216892" y="26319"/>
                </a:lnTo>
                <a:lnTo>
                  <a:pt x="246416" y="55842"/>
                </a:lnTo>
                <a:lnTo>
                  <a:pt x="265780" y="93275"/>
                </a:lnTo>
                <a:lnTo>
                  <a:pt x="272735" y="136368"/>
                </a:lnTo>
                <a:lnTo>
                  <a:pt x="265780" y="179460"/>
                </a:lnTo>
                <a:lnTo>
                  <a:pt x="246416" y="216892"/>
                </a:lnTo>
                <a:lnTo>
                  <a:pt x="216893" y="246415"/>
                </a:lnTo>
                <a:lnTo>
                  <a:pt x="179460" y="265780"/>
                </a:lnTo>
                <a:lnTo>
                  <a:pt x="136367" y="272735"/>
                </a:lnTo>
                <a:lnTo>
                  <a:pt x="93275" y="265781"/>
                </a:lnTo>
                <a:lnTo>
                  <a:pt x="55842" y="246416"/>
                </a:lnTo>
                <a:lnTo>
                  <a:pt x="26319" y="216893"/>
                </a:lnTo>
                <a:lnTo>
                  <a:pt x="6954" y="179460"/>
                </a:lnTo>
                <a:lnTo>
                  <a:pt x="0" y="136368"/>
                </a:lnTo>
                <a:lnTo>
                  <a:pt x="6954" y="93275"/>
                </a:lnTo>
                <a:lnTo>
                  <a:pt x="26318" y="55842"/>
                </a:lnTo>
                <a:lnTo>
                  <a:pt x="55842" y="26318"/>
                </a:lnTo>
                <a:lnTo>
                  <a:pt x="93275" y="6954"/>
                </a:lnTo>
                <a:lnTo>
                  <a:pt x="136367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24674" y="7637443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>
                <a:moveTo>
                  <a:pt x="136367" y="0"/>
                </a:moveTo>
                <a:lnTo>
                  <a:pt x="179459" y="6954"/>
                </a:lnTo>
                <a:lnTo>
                  <a:pt x="216892" y="26319"/>
                </a:lnTo>
                <a:lnTo>
                  <a:pt x="246415" y="55842"/>
                </a:lnTo>
                <a:lnTo>
                  <a:pt x="265780" y="93275"/>
                </a:lnTo>
                <a:lnTo>
                  <a:pt x="272735" y="136368"/>
                </a:lnTo>
                <a:lnTo>
                  <a:pt x="265780" y="179460"/>
                </a:lnTo>
                <a:lnTo>
                  <a:pt x="246416" y="216892"/>
                </a:lnTo>
                <a:lnTo>
                  <a:pt x="216893" y="246415"/>
                </a:lnTo>
                <a:lnTo>
                  <a:pt x="179460" y="265780"/>
                </a:lnTo>
                <a:lnTo>
                  <a:pt x="136367" y="272735"/>
                </a:lnTo>
                <a:lnTo>
                  <a:pt x="93275" y="265781"/>
                </a:lnTo>
                <a:lnTo>
                  <a:pt x="55842" y="246416"/>
                </a:lnTo>
                <a:lnTo>
                  <a:pt x="26319" y="216893"/>
                </a:lnTo>
                <a:lnTo>
                  <a:pt x="6955" y="179460"/>
                </a:lnTo>
                <a:lnTo>
                  <a:pt x="0" y="136368"/>
                </a:lnTo>
                <a:lnTo>
                  <a:pt x="6954" y="93275"/>
                </a:lnTo>
                <a:lnTo>
                  <a:pt x="26319" y="55842"/>
                </a:lnTo>
                <a:lnTo>
                  <a:pt x="55842" y="26318"/>
                </a:lnTo>
                <a:lnTo>
                  <a:pt x="93275" y="6954"/>
                </a:lnTo>
                <a:lnTo>
                  <a:pt x="136367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79748" y="6389912"/>
            <a:ext cx="3977004" cy="1745614"/>
          </a:xfrm>
          <a:custGeom>
            <a:avLst/>
            <a:gdLst/>
            <a:ahLst/>
            <a:cxnLst/>
            <a:rect l="l" t="t" r="r" b="b"/>
            <a:pathLst>
              <a:path w="3977004" h="1745615">
                <a:moveTo>
                  <a:pt x="0" y="0"/>
                </a:moveTo>
                <a:lnTo>
                  <a:pt x="3976648" y="0"/>
                </a:lnTo>
                <a:lnTo>
                  <a:pt x="3976648" y="1745474"/>
                </a:lnTo>
                <a:lnTo>
                  <a:pt x="0" y="17454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4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09491" y="4473054"/>
            <a:ext cx="12281314" cy="36611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383854" y="6327648"/>
            <a:ext cx="243840" cy="257175"/>
          </a:xfrm>
          <a:custGeom>
            <a:avLst/>
            <a:gdLst/>
            <a:ahLst/>
            <a:cxnLst/>
            <a:rect l="l" t="t" r="r" b="b"/>
            <a:pathLst>
              <a:path w="243840" h="257175">
                <a:moveTo>
                  <a:pt x="0" y="256807"/>
                </a:moveTo>
                <a:lnTo>
                  <a:pt x="1615" y="0"/>
                </a:lnTo>
                <a:lnTo>
                  <a:pt x="243275" y="1561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45073" y="7985714"/>
            <a:ext cx="431165" cy="81915"/>
          </a:xfrm>
          <a:custGeom>
            <a:avLst/>
            <a:gdLst/>
            <a:ahLst/>
            <a:cxnLst/>
            <a:rect l="l" t="t" r="r" b="b"/>
            <a:pathLst>
              <a:path w="431165" h="81915">
                <a:moveTo>
                  <a:pt x="0" y="81501"/>
                </a:moveTo>
                <a:lnTo>
                  <a:pt x="213246" y="0"/>
                </a:lnTo>
                <a:lnTo>
                  <a:pt x="430710" y="67176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852458" y="4168163"/>
            <a:ext cx="15836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 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3300" b="0" i="1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 </a:t>
            </a:r>
            <a:r>
              <a:rPr kumimoji="1" sz="3300" b="0" i="1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y</a:t>
            </a:r>
            <a:r>
              <a:rPr kumimoji="1" sz="33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-7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56869" y="6957575"/>
            <a:ext cx="4927600" cy="1172845"/>
          </a:xfrm>
          <a:custGeom>
            <a:avLst/>
            <a:gdLst/>
            <a:ahLst/>
            <a:cxnLst/>
            <a:rect l="l" t="t" r="r" b="b"/>
            <a:pathLst>
              <a:path w="4927600" h="1172845">
                <a:moveTo>
                  <a:pt x="0" y="0"/>
                </a:moveTo>
                <a:lnTo>
                  <a:pt x="4927594" y="1172378"/>
                </a:lnTo>
              </a:path>
            </a:pathLst>
          </a:custGeom>
          <a:ln w="31412">
            <a:solidFill>
              <a:srgbClr val="5E5E5E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04586" y="6581347"/>
            <a:ext cx="10389235" cy="0"/>
          </a:xfrm>
          <a:custGeom>
            <a:avLst/>
            <a:gdLst/>
            <a:ahLst/>
            <a:cxnLst/>
            <a:rect l="l" t="t" r="r" b="b"/>
            <a:pathLst>
              <a:path w="10389235">
                <a:moveTo>
                  <a:pt x="10388759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5E5E5E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693836" y="6581901"/>
            <a:ext cx="3924935" cy="1548130"/>
          </a:xfrm>
          <a:custGeom>
            <a:avLst/>
            <a:gdLst/>
            <a:ahLst/>
            <a:cxnLst/>
            <a:rect l="l" t="t" r="r" b="b"/>
            <a:pathLst>
              <a:path w="3924934" h="1548129">
                <a:moveTo>
                  <a:pt x="0" y="1547638"/>
                </a:moveTo>
                <a:lnTo>
                  <a:pt x="3924657" y="0"/>
                </a:lnTo>
              </a:path>
            </a:pathLst>
          </a:custGeom>
          <a:ln w="31412">
            <a:solidFill>
              <a:srgbClr val="5E5E5E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19535" y="4572904"/>
            <a:ext cx="12788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265" algn="l"/>
              </a:tabLst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	</a:t>
            </a:r>
            <a:r>
              <a:rPr kumimoji="1" sz="330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r</a:t>
            </a:r>
            <a:r>
              <a:rPr kumimoji="1" sz="3300" b="0" i="0" u="none" strike="noStrike" kern="1200" cap="none" spc="-3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an</a:t>
            </a:r>
            <a:r>
              <a:rPr kumimoji="1" sz="3300" b="0" i="0" u="none" strike="noStrike" kern="1200" cap="none" spc="-4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g</a:t>
            </a:r>
            <a:r>
              <a:rPr kumimoji="1" sz="33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e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297443" y="6697579"/>
            <a:ext cx="946150" cy="872490"/>
          </a:xfrm>
          <a:custGeom>
            <a:avLst/>
            <a:gdLst/>
            <a:ahLst/>
            <a:cxnLst/>
            <a:rect l="l" t="t" r="r" b="b"/>
            <a:pathLst>
              <a:path w="946150" h="872490">
                <a:moveTo>
                  <a:pt x="0" y="871950"/>
                </a:moveTo>
                <a:lnTo>
                  <a:pt x="49522" y="861232"/>
                </a:lnTo>
                <a:lnTo>
                  <a:pt x="98383" y="848534"/>
                </a:lnTo>
                <a:lnTo>
                  <a:pt x="146530" y="833889"/>
                </a:lnTo>
                <a:lnTo>
                  <a:pt x="193911" y="817333"/>
                </a:lnTo>
                <a:lnTo>
                  <a:pt x="240473" y="798899"/>
                </a:lnTo>
                <a:lnTo>
                  <a:pt x="286163" y="778623"/>
                </a:lnTo>
                <a:lnTo>
                  <a:pt x="330931" y="756537"/>
                </a:lnTo>
                <a:lnTo>
                  <a:pt x="374723" y="732677"/>
                </a:lnTo>
                <a:lnTo>
                  <a:pt x="417487" y="707076"/>
                </a:lnTo>
                <a:lnTo>
                  <a:pt x="459170" y="679769"/>
                </a:lnTo>
                <a:lnTo>
                  <a:pt x="499721" y="650791"/>
                </a:lnTo>
                <a:lnTo>
                  <a:pt x="539087" y="620175"/>
                </a:lnTo>
                <a:lnTo>
                  <a:pt x="577216" y="587955"/>
                </a:lnTo>
                <a:lnTo>
                  <a:pt x="614056" y="554167"/>
                </a:lnTo>
                <a:lnTo>
                  <a:pt x="649553" y="518844"/>
                </a:lnTo>
                <a:lnTo>
                  <a:pt x="683657" y="482021"/>
                </a:lnTo>
                <a:lnTo>
                  <a:pt x="716314" y="443731"/>
                </a:lnTo>
                <a:lnTo>
                  <a:pt x="747472" y="404009"/>
                </a:lnTo>
                <a:lnTo>
                  <a:pt x="777080" y="362890"/>
                </a:lnTo>
                <a:lnTo>
                  <a:pt x="803778" y="322441"/>
                </a:lnTo>
                <a:lnTo>
                  <a:pt x="828790" y="281028"/>
                </a:lnTo>
                <a:lnTo>
                  <a:pt x="852093" y="238707"/>
                </a:lnTo>
                <a:lnTo>
                  <a:pt x="873667" y="195529"/>
                </a:lnTo>
                <a:lnTo>
                  <a:pt x="893488" y="151549"/>
                </a:lnTo>
                <a:lnTo>
                  <a:pt x="911536" y="106821"/>
                </a:lnTo>
                <a:lnTo>
                  <a:pt x="927787" y="61398"/>
                </a:lnTo>
                <a:lnTo>
                  <a:pt x="942222" y="15335"/>
                </a:lnTo>
                <a:lnTo>
                  <a:pt x="945755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172329" y="6578197"/>
            <a:ext cx="135255" cy="150495"/>
          </a:xfrm>
          <a:custGeom>
            <a:avLst/>
            <a:gdLst/>
            <a:ahLst/>
            <a:cxnLst/>
            <a:rect l="l" t="t" r="r" b="b"/>
            <a:pathLst>
              <a:path w="135254" h="150495">
                <a:moveTo>
                  <a:pt x="98377" y="0"/>
                </a:moveTo>
                <a:lnTo>
                  <a:pt x="0" y="119170"/>
                </a:lnTo>
                <a:lnTo>
                  <a:pt x="134686" y="150203"/>
                </a:lnTo>
                <a:lnTo>
                  <a:pt x="983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958010" y="5740412"/>
            <a:ext cx="127635" cy="828675"/>
          </a:xfrm>
          <a:custGeom>
            <a:avLst/>
            <a:gdLst/>
            <a:ahLst/>
            <a:cxnLst/>
            <a:rect l="l" t="t" r="r" b="b"/>
            <a:pathLst>
              <a:path w="127634" h="828675">
                <a:moveTo>
                  <a:pt x="15804" y="828459"/>
                </a:moveTo>
                <a:lnTo>
                  <a:pt x="41473" y="782805"/>
                </a:lnTo>
                <a:lnTo>
                  <a:pt x="63973" y="735708"/>
                </a:lnTo>
                <a:lnTo>
                  <a:pt x="83214" y="687354"/>
                </a:lnTo>
                <a:lnTo>
                  <a:pt x="99102" y="637929"/>
                </a:lnTo>
                <a:lnTo>
                  <a:pt x="111547" y="587620"/>
                </a:lnTo>
                <a:lnTo>
                  <a:pt x="120455" y="536614"/>
                </a:lnTo>
                <a:lnTo>
                  <a:pt x="125735" y="485097"/>
                </a:lnTo>
                <a:lnTo>
                  <a:pt x="127294" y="433255"/>
                </a:lnTo>
                <a:lnTo>
                  <a:pt x="125042" y="381276"/>
                </a:lnTo>
                <a:lnTo>
                  <a:pt x="118885" y="329346"/>
                </a:lnTo>
                <a:lnTo>
                  <a:pt x="110606" y="284933"/>
                </a:lnTo>
                <a:lnTo>
                  <a:pt x="99668" y="239975"/>
                </a:lnTo>
                <a:lnTo>
                  <a:pt x="86161" y="194655"/>
                </a:lnTo>
                <a:lnTo>
                  <a:pt x="70173" y="149157"/>
                </a:lnTo>
                <a:lnTo>
                  <a:pt x="51791" y="103663"/>
                </a:lnTo>
                <a:lnTo>
                  <a:pt x="31106" y="58355"/>
                </a:lnTo>
                <a:lnTo>
                  <a:pt x="8204" y="13416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94094" y="5635897"/>
            <a:ext cx="131445" cy="154305"/>
          </a:xfrm>
          <a:custGeom>
            <a:avLst/>
            <a:gdLst/>
            <a:ahLst/>
            <a:cxnLst/>
            <a:rect l="l" t="t" r="r" b="b"/>
            <a:pathLst>
              <a:path w="131445" h="154304">
                <a:moveTo>
                  <a:pt x="0" y="0"/>
                </a:moveTo>
                <a:lnTo>
                  <a:pt x="13153" y="153969"/>
                </a:lnTo>
                <a:lnTo>
                  <a:pt x="131067" y="818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32101" y="6971633"/>
            <a:ext cx="17494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α</a:t>
            </a:r>
            <a:r>
              <a:rPr kumimoji="1" sz="3300" b="0" i="1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3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azimuth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23723" y="5730132"/>
            <a:ext cx="18700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ϵ</a:t>
            </a:r>
            <a:r>
              <a:rPr kumimoji="1" sz="3300" b="0" i="1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elevation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06873" y="6152365"/>
            <a:ext cx="2349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48891" y="4735636"/>
            <a:ext cx="410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568292" y="5235233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4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11194" y="115598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33800" y="5155833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3624757" y="4442065"/>
            <a:ext cx="0" cy="2139315"/>
          </a:xfrm>
          <a:custGeom>
            <a:avLst/>
            <a:gdLst/>
            <a:ahLst/>
            <a:cxnLst/>
            <a:rect l="l" t="t" r="r" b="b"/>
            <a:pathLst>
              <a:path h="2139315">
                <a:moveTo>
                  <a:pt x="0" y="2138805"/>
                </a:moveTo>
                <a:lnTo>
                  <a:pt x="0" y="0"/>
                </a:lnTo>
              </a:path>
            </a:pathLst>
          </a:custGeom>
          <a:ln w="31412">
            <a:solidFill>
              <a:srgbClr val="5E5E5E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543723" y="4370837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223899" y="4495424"/>
            <a:ext cx="10202545" cy="2093595"/>
          </a:xfrm>
          <a:custGeom>
            <a:avLst/>
            <a:gdLst/>
            <a:ahLst/>
            <a:cxnLst/>
            <a:rect l="l" t="t" r="r" b="b"/>
            <a:pathLst>
              <a:path w="10202544" h="2093595">
                <a:moveTo>
                  <a:pt x="0" y="2093524"/>
                </a:moveTo>
                <a:lnTo>
                  <a:pt x="10182012" y="4209"/>
                </a:lnTo>
                <a:lnTo>
                  <a:pt x="10202526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3388230" y="4413474"/>
            <a:ext cx="190500" cy="172720"/>
          </a:xfrm>
          <a:custGeom>
            <a:avLst/>
            <a:gdLst/>
            <a:ahLst/>
            <a:cxnLst/>
            <a:rect l="l" t="t" r="r" b="b"/>
            <a:pathLst>
              <a:path w="190500" h="172720">
                <a:moveTo>
                  <a:pt x="0" y="0"/>
                </a:moveTo>
                <a:lnTo>
                  <a:pt x="35360" y="172320"/>
                </a:lnTo>
                <a:lnTo>
                  <a:pt x="190004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201623" y="4927872"/>
            <a:ext cx="0" cy="1664335"/>
          </a:xfrm>
          <a:custGeom>
            <a:avLst/>
            <a:gdLst/>
            <a:ahLst/>
            <a:cxnLst/>
            <a:rect l="l" t="t" r="r" b="b"/>
            <a:pathLst>
              <a:path h="1664334">
                <a:moveTo>
                  <a:pt x="0" y="0"/>
                </a:moveTo>
                <a:lnTo>
                  <a:pt x="0" y="1664036"/>
                </a:lnTo>
              </a:path>
            </a:pathLst>
          </a:custGeom>
          <a:ln w="4188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13668" y="477290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87733" y="5954328"/>
            <a:ext cx="1608455" cy="624205"/>
          </a:xfrm>
          <a:custGeom>
            <a:avLst/>
            <a:gdLst/>
            <a:ahLst/>
            <a:cxnLst/>
            <a:rect l="l" t="t" r="r" b="b"/>
            <a:pathLst>
              <a:path w="1608454" h="624204">
                <a:moveTo>
                  <a:pt x="0" y="623690"/>
                </a:moveTo>
                <a:lnTo>
                  <a:pt x="1588914" y="7571"/>
                </a:lnTo>
                <a:lnTo>
                  <a:pt x="1608439" y="0"/>
                </a:lnTo>
              </a:path>
            </a:pathLst>
          </a:custGeom>
          <a:ln w="41883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744848" y="5879893"/>
            <a:ext cx="196215" cy="164465"/>
          </a:xfrm>
          <a:custGeom>
            <a:avLst/>
            <a:gdLst/>
            <a:ahLst/>
            <a:cxnLst/>
            <a:rect l="l" t="t" r="r" b="b"/>
            <a:pathLst>
              <a:path w="196214" h="164464">
                <a:moveTo>
                  <a:pt x="0" y="0"/>
                </a:moveTo>
                <a:lnTo>
                  <a:pt x="63598" y="164011"/>
                </a:lnTo>
                <a:lnTo>
                  <a:pt x="195810" y="18407"/>
                </a:lnTo>
                <a:lnTo>
                  <a:pt x="0" y="0"/>
                </a:lnTo>
                <a:close/>
              </a:path>
            </a:pathLst>
          </a:custGeom>
          <a:solidFill>
            <a:srgbClr val="00F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187733" y="6574463"/>
            <a:ext cx="1766570" cy="427990"/>
          </a:xfrm>
          <a:custGeom>
            <a:avLst/>
            <a:gdLst/>
            <a:ahLst/>
            <a:cxnLst/>
            <a:rect l="l" t="t" r="r" b="b"/>
            <a:pathLst>
              <a:path w="1766570" h="427990">
                <a:moveTo>
                  <a:pt x="0" y="0"/>
                </a:moveTo>
                <a:lnTo>
                  <a:pt x="1745929" y="423030"/>
                </a:lnTo>
                <a:lnTo>
                  <a:pt x="1766282" y="427962"/>
                </a:lnTo>
              </a:path>
            </a:pathLst>
          </a:custGeom>
          <a:ln w="41883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912950" y="6912012"/>
            <a:ext cx="191770" cy="171450"/>
          </a:xfrm>
          <a:custGeom>
            <a:avLst/>
            <a:gdLst/>
            <a:ahLst/>
            <a:cxnLst/>
            <a:rect l="l" t="t" r="r" b="b"/>
            <a:pathLst>
              <a:path w="191770" h="171450">
                <a:moveTo>
                  <a:pt x="41423" y="0"/>
                </a:moveTo>
                <a:lnTo>
                  <a:pt x="0" y="170963"/>
                </a:lnTo>
                <a:lnTo>
                  <a:pt x="191675" y="126905"/>
                </a:lnTo>
                <a:lnTo>
                  <a:pt x="4142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118935" y="6482186"/>
            <a:ext cx="165377" cy="165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671454" y="8477032"/>
            <a:ext cx="21145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671454" y="8876182"/>
            <a:ext cx="21145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y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682971" y="9351560"/>
            <a:ext cx="1885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394604" y="9269677"/>
            <a:ext cx="7651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74980" algn="l"/>
              </a:tabLst>
              <a:defRPr/>
            </a:pPr>
            <a:r>
              <a:rPr kumimoji="1" sz="3300" b="0" i="0" u="none" strike="noStrike" kern="1200" cap="none" spc="12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	]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886727" y="8911364"/>
            <a:ext cx="37782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</a:t>
            </a:r>
            <a:r>
              <a:rPr kumimoji="1" sz="2350" b="0" i="0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1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250610" y="8944871"/>
            <a:ext cx="26955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0610" algn="l"/>
              </a:tabLst>
              <a:defRPr/>
            </a:pP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33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	</a:t>
            </a:r>
            <a:r>
              <a:rPr kumimoji="1" sz="33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3300" b="0" i="1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33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-5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1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α</a:t>
            </a:r>
            <a:r>
              <a:rPr kumimoji="1" sz="33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-5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ϵ</a:t>
            </a:r>
            <a:r>
              <a:rPr kumimoji="1" sz="3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r>
              <a:rPr kumimoji="1" sz="33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036710" y="9269677"/>
            <a:ext cx="3022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2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4313561" y="8432426"/>
            <a:ext cx="20104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3300" b="0" i="1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0" i="0" u="none" strike="noStrike" kern="1200" cap="none" spc="-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cos</a:t>
            </a:r>
            <a:r>
              <a:rPr kumimoji="1" sz="3300" b="0" i="0" u="none" strike="noStrike" kern="1200" cap="none" spc="-5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1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α</a:t>
            </a:r>
            <a:r>
              <a:rPr kumimoji="1" sz="3300" b="0" i="1" u="none" strike="noStrike" kern="1200" cap="none" spc="-3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cos</a:t>
            </a:r>
            <a:r>
              <a:rPr kumimoji="1" sz="3300" b="0" i="0" u="none" strike="noStrike" kern="1200" cap="none" spc="-5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ϵ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4349310" y="8932934"/>
            <a:ext cx="1938655" cy="102870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476884" marR="5080" lvl="0" indent="-464820" algn="l" defTabSz="914400" rtl="0" eaLnBrk="1" fontAlgn="auto" latinLnBrk="0" hangingPunct="1">
              <a:lnSpc>
                <a:spcPts val="3940"/>
              </a:lnSpc>
              <a:spcBef>
                <a:spcPts val="2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3300" b="0" i="1" u="none" strike="noStrike" kern="1200" cap="none" spc="-2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0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sin</a:t>
            </a:r>
            <a:r>
              <a:rPr kumimoji="1" sz="3300" b="0" i="0" u="none" strike="noStrike" kern="1200" cap="none" spc="-5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1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α</a:t>
            </a:r>
            <a:r>
              <a:rPr kumimoji="1" sz="3300" b="0" i="1" u="none" strike="noStrike" kern="1200" cap="none" spc="-3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cos</a:t>
            </a:r>
            <a:r>
              <a:rPr kumimoji="1" sz="3300" b="0" i="0" u="none" strike="noStrike" kern="1200" cap="none" spc="-5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ϵ  </a:t>
            </a: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 </a:t>
            </a:r>
            <a:r>
              <a:rPr kumimoji="1" sz="3300" b="0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sin</a:t>
            </a:r>
            <a:r>
              <a:rPr kumimoji="1" sz="3300" b="0" i="0" u="none" strike="noStrike" kern="1200" cap="none" spc="-7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ϵ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6298113" y="9269677"/>
            <a:ext cx="3022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2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8453839" y="2103543"/>
            <a:ext cx="1005205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For some LIDAR setups, it’s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not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uncommon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for these point clouds to contain upwards of a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million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points or more. 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620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30170" y="6461091"/>
            <a:ext cx="527561" cy="238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0170" y="6461091"/>
            <a:ext cx="527685" cy="238760"/>
          </a:xfrm>
          <a:custGeom>
            <a:avLst/>
            <a:gdLst/>
            <a:ahLst/>
            <a:cxnLst/>
            <a:rect l="l" t="t" r="r" b="b"/>
            <a:pathLst>
              <a:path w="527685" h="238759">
                <a:moveTo>
                  <a:pt x="263697" y="0"/>
                </a:moveTo>
                <a:lnTo>
                  <a:pt x="212801" y="4888"/>
                </a:lnTo>
                <a:lnTo>
                  <a:pt x="163432" y="19547"/>
                </a:lnTo>
                <a:lnTo>
                  <a:pt x="117095" y="43963"/>
                </a:lnTo>
                <a:lnTo>
                  <a:pt x="75294" y="78126"/>
                </a:lnTo>
                <a:lnTo>
                  <a:pt x="45499" y="113823"/>
                </a:lnTo>
                <a:lnTo>
                  <a:pt x="23176" y="153048"/>
                </a:lnTo>
                <a:lnTo>
                  <a:pt x="8089" y="194833"/>
                </a:lnTo>
                <a:lnTo>
                  <a:pt x="0" y="238210"/>
                </a:lnTo>
                <a:lnTo>
                  <a:pt x="527561" y="238210"/>
                </a:lnTo>
                <a:lnTo>
                  <a:pt x="519472" y="194832"/>
                </a:lnTo>
                <a:lnTo>
                  <a:pt x="504385" y="153048"/>
                </a:lnTo>
                <a:lnTo>
                  <a:pt x="482062" y="113823"/>
                </a:lnTo>
                <a:lnTo>
                  <a:pt x="452266" y="78126"/>
                </a:lnTo>
                <a:lnTo>
                  <a:pt x="410439" y="43963"/>
                </a:lnTo>
                <a:lnTo>
                  <a:pt x="364044" y="19547"/>
                </a:lnTo>
                <a:lnTo>
                  <a:pt x="314619" y="4888"/>
                </a:lnTo>
                <a:lnTo>
                  <a:pt x="263697" y="0"/>
                </a:lnTo>
                <a:close/>
              </a:path>
            </a:pathLst>
          </a:custGeom>
          <a:ln w="20941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03909" y="6861290"/>
            <a:ext cx="441959" cy="658495"/>
          </a:xfrm>
          <a:custGeom>
            <a:avLst/>
            <a:gdLst/>
            <a:ahLst/>
            <a:cxnLst/>
            <a:rect l="l" t="t" r="r" b="b"/>
            <a:pathLst>
              <a:path w="441960" h="658495">
                <a:moveTo>
                  <a:pt x="193664" y="416600"/>
                </a:moveTo>
                <a:lnTo>
                  <a:pt x="110262" y="416600"/>
                </a:lnTo>
                <a:lnTo>
                  <a:pt x="110262" y="602234"/>
                </a:lnTo>
                <a:lnTo>
                  <a:pt x="108932" y="606052"/>
                </a:lnTo>
                <a:lnTo>
                  <a:pt x="86602" y="635422"/>
                </a:lnTo>
                <a:lnTo>
                  <a:pt x="85272" y="639239"/>
                </a:lnTo>
                <a:lnTo>
                  <a:pt x="85272" y="654429"/>
                </a:lnTo>
                <a:lnTo>
                  <a:pt x="89012" y="658169"/>
                </a:lnTo>
                <a:lnTo>
                  <a:pt x="189923" y="658169"/>
                </a:lnTo>
                <a:lnTo>
                  <a:pt x="193664" y="654429"/>
                </a:lnTo>
                <a:lnTo>
                  <a:pt x="193664" y="416600"/>
                </a:lnTo>
                <a:close/>
              </a:path>
              <a:path w="441960" h="658495">
                <a:moveTo>
                  <a:pt x="331263" y="416600"/>
                </a:moveTo>
                <a:lnTo>
                  <a:pt x="247860" y="416600"/>
                </a:lnTo>
                <a:lnTo>
                  <a:pt x="247860" y="654429"/>
                </a:lnTo>
                <a:lnTo>
                  <a:pt x="251601" y="658169"/>
                </a:lnTo>
                <a:lnTo>
                  <a:pt x="352512" y="658169"/>
                </a:lnTo>
                <a:lnTo>
                  <a:pt x="356202" y="654429"/>
                </a:lnTo>
                <a:lnTo>
                  <a:pt x="356201" y="639239"/>
                </a:lnTo>
                <a:lnTo>
                  <a:pt x="354923" y="635420"/>
                </a:lnTo>
                <a:lnTo>
                  <a:pt x="332541" y="606050"/>
                </a:lnTo>
                <a:lnTo>
                  <a:pt x="331263" y="602234"/>
                </a:lnTo>
                <a:lnTo>
                  <a:pt x="331263" y="416600"/>
                </a:lnTo>
                <a:close/>
              </a:path>
              <a:path w="441960" h="658495">
                <a:moveTo>
                  <a:pt x="56888" y="416600"/>
                </a:moveTo>
                <a:lnTo>
                  <a:pt x="16318" y="416600"/>
                </a:lnTo>
                <a:lnTo>
                  <a:pt x="748" y="435522"/>
                </a:lnTo>
                <a:lnTo>
                  <a:pt x="0" y="439133"/>
                </a:lnTo>
                <a:lnTo>
                  <a:pt x="10886" y="477661"/>
                </a:lnTo>
                <a:lnTo>
                  <a:pt x="12618" y="478972"/>
                </a:lnTo>
                <a:lnTo>
                  <a:pt x="23817" y="478972"/>
                </a:lnTo>
                <a:lnTo>
                  <a:pt x="25779" y="477011"/>
                </a:lnTo>
                <a:lnTo>
                  <a:pt x="25779" y="444603"/>
                </a:lnTo>
                <a:lnTo>
                  <a:pt x="30643" y="439739"/>
                </a:lnTo>
                <a:lnTo>
                  <a:pt x="73036" y="439739"/>
                </a:lnTo>
                <a:lnTo>
                  <a:pt x="73207" y="439131"/>
                </a:lnTo>
                <a:lnTo>
                  <a:pt x="72458" y="435521"/>
                </a:lnTo>
                <a:lnTo>
                  <a:pt x="56888" y="416600"/>
                </a:lnTo>
                <a:close/>
              </a:path>
              <a:path w="441960" h="658495">
                <a:moveTo>
                  <a:pt x="73036" y="439739"/>
                </a:moveTo>
                <a:lnTo>
                  <a:pt x="42614" y="439739"/>
                </a:lnTo>
                <a:lnTo>
                  <a:pt x="47427" y="444603"/>
                </a:lnTo>
                <a:lnTo>
                  <a:pt x="47428" y="477011"/>
                </a:lnTo>
                <a:lnTo>
                  <a:pt x="49390" y="478972"/>
                </a:lnTo>
                <a:lnTo>
                  <a:pt x="60587" y="478972"/>
                </a:lnTo>
                <a:lnTo>
                  <a:pt x="62322" y="477660"/>
                </a:lnTo>
                <a:lnTo>
                  <a:pt x="73036" y="439739"/>
                </a:lnTo>
                <a:close/>
              </a:path>
              <a:path w="441960" h="658495">
                <a:moveTo>
                  <a:pt x="425206" y="416600"/>
                </a:moveTo>
                <a:lnTo>
                  <a:pt x="384636" y="416600"/>
                </a:lnTo>
                <a:lnTo>
                  <a:pt x="369065" y="435522"/>
                </a:lnTo>
                <a:lnTo>
                  <a:pt x="368318" y="439133"/>
                </a:lnTo>
                <a:lnTo>
                  <a:pt x="379204" y="477661"/>
                </a:lnTo>
                <a:lnTo>
                  <a:pt x="380936" y="478972"/>
                </a:lnTo>
                <a:lnTo>
                  <a:pt x="392136" y="478972"/>
                </a:lnTo>
                <a:lnTo>
                  <a:pt x="394046" y="477011"/>
                </a:lnTo>
                <a:lnTo>
                  <a:pt x="394046" y="444603"/>
                </a:lnTo>
                <a:lnTo>
                  <a:pt x="398909" y="439739"/>
                </a:lnTo>
                <a:lnTo>
                  <a:pt x="441355" y="439739"/>
                </a:lnTo>
                <a:lnTo>
                  <a:pt x="441528" y="439131"/>
                </a:lnTo>
                <a:lnTo>
                  <a:pt x="440777" y="435521"/>
                </a:lnTo>
                <a:lnTo>
                  <a:pt x="425206" y="416600"/>
                </a:lnTo>
                <a:close/>
              </a:path>
              <a:path w="441960" h="658495">
                <a:moveTo>
                  <a:pt x="441355" y="439739"/>
                </a:moveTo>
                <a:lnTo>
                  <a:pt x="410882" y="439739"/>
                </a:lnTo>
                <a:lnTo>
                  <a:pt x="415744" y="444603"/>
                </a:lnTo>
                <a:lnTo>
                  <a:pt x="415746" y="477011"/>
                </a:lnTo>
                <a:lnTo>
                  <a:pt x="417709" y="478972"/>
                </a:lnTo>
                <a:lnTo>
                  <a:pt x="428904" y="478972"/>
                </a:lnTo>
                <a:lnTo>
                  <a:pt x="430587" y="477660"/>
                </a:lnTo>
                <a:lnTo>
                  <a:pt x="441355" y="439739"/>
                </a:lnTo>
                <a:close/>
              </a:path>
              <a:path w="441960" h="658495">
                <a:moveTo>
                  <a:pt x="66736" y="147779"/>
                </a:moveTo>
                <a:lnTo>
                  <a:pt x="6468" y="147779"/>
                </a:lnTo>
                <a:lnTo>
                  <a:pt x="1716" y="152532"/>
                </a:lnTo>
                <a:lnTo>
                  <a:pt x="1715" y="290379"/>
                </a:lnTo>
                <a:lnTo>
                  <a:pt x="5308" y="294615"/>
                </a:lnTo>
                <a:lnTo>
                  <a:pt x="10045" y="295662"/>
                </a:lnTo>
                <a:lnTo>
                  <a:pt x="10045" y="316744"/>
                </a:lnTo>
                <a:lnTo>
                  <a:pt x="5308" y="317790"/>
                </a:lnTo>
                <a:lnTo>
                  <a:pt x="1716" y="322025"/>
                </a:lnTo>
                <a:lnTo>
                  <a:pt x="1715" y="411899"/>
                </a:lnTo>
                <a:lnTo>
                  <a:pt x="6469" y="416600"/>
                </a:lnTo>
                <a:lnTo>
                  <a:pt x="66738" y="416600"/>
                </a:lnTo>
                <a:lnTo>
                  <a:pt x="71489" y="411899"/>
                </a:lnTo>
                <a:lnTo>
                  <a:pt x="71491" y="322025"/>
                </a:lnTo>
                <a:lnTo>
                  <a:pt x="67950" y="317790"/>
                </a:lnTo>
                <a:lnTo>
                  <a:pt x="63213" y="316744"/>
                </a:lnTo>
                <a:lnTo>
                  <a:pt x="63213" y="295662"/>
                </a:lnTo>
                <a:lnTo>
                  <a:pt x="67950" y="294615"/>
                </a:lnTo>
                <a:lnTo>
                  <a:pt x="71490" y="290379"/>
                </a:lnTo>
                <a:lnTo>
                  <a:pt x="71491" y="238997"/>
                </a:lnTo>
                <a:lnTo>
                  <a:pt x="439810" y="238997"/>
                </a:lnTo>
                <a:lnTo>
                  <a:pt x="439810" y="237506"/>
                </a:lnTo>
                <a:lnTo>
                  <a:pt x="165949" y="237506"/>
                </a:lnTo>
                <a:lnTo>
                  <a:pt x="165949" y="170404"/>
                </a:lnTo>
                <a:lnTo>
                  <a:pt x="71491" y="170404"/>
                </a:lnTo>
                <a:lnTo>
                  <a:pt x="71491" y="152532"/>
                </a:lnTo>
                <a:lnTo>
                  <a:pt x="66736" y="147779"/>
                </a:lnTo>
                <a:close/>
              </a:path>
              <a:path w="441960" h="658495">
                <a:moveTo>
                  <a:pt x="357126" y="238997"/>
                </a:moveTo>
                <a:lnTo>
                  <a:pt x="84397" y="238997"/>
                </a:lnTo>
                <a:lnTo>
                  <a:pt x="84397" y="411058"/>
                </a:lnTo>
                <a:lnTo>
                  <a:pt x="89940" y="416600"/>
                </a:lnTo>
                <a:lnTo>
                  <a:pt x="351584" y="416600"/>
                </a:lnTo>
                <a:lnTo>
                  <a:pt x="357127" y="411058"/>
                </a:lnTo>
                <a:lnTo>
                  <a:pt x="357126" y="368472"/>
                </a:lnTo>
                <a:lnTo>
                  <a:pt x="197366" y="368472"/>
                </a:lnTo>
                <a:lnTo>
                  <a:pt x="165126" y="336180"/>
                </a:lnTo>
                <a:lnTo>
                  <a:pt x="177136" y="326310"/>
                </a:lnTo>
                <a:lnTo>
                  <a:pt x="190638" y="319088"/>
                </a:lnTo>
                <a:lnTo>
                  <a:pt x="205294" y="314653"/>
                </a:lnTo>
                <a:lnTo>
                  <a:pt x="220762" y="313144"/>
                </a:lnTo>
                <a:lnTo>
                  <a:pt x="357126" y="313144"/>
                </a:lnTo>
                <a:lnTo>
                  <a:pt x="357126" y="289903"/>
                </a:lnTo>
                <a:lnTo>
                  <a:pt x="171419" y="289903"/>
                </a:lnTo>
                <a:lnTo>
                  <a:pt x="165951" y="284486"/>
                </a:lnTo>
                <a:lnTo>
                  <a:pt x="165949" y="271049"/>
                </a:lnTo>
                <a:lnTo>
                  <a:pt x="171417" y="265581"/>
                </a:lnTo>
                <a:lnTo>
                  <a:pt x="357126" y="265581"/>
                </a:lnTo>
                <a:lnTo>
                  <a:pt x="357126" y="238997"/>
                </a:lnTo>
                <a:close/>
              </a:path>
              <a:path w="441960" h="658495">
                <a:moveTo>
                  <a:pt x="439810" y="238997"/>
                </a:moveTo>
                <a:lnTo>
                  <a:pt x="370033" y="238997"/>
                </a:lnTo>
                <a:lnTo>
                  <a:pt x="370033" y="290379"/>
                </a:lnTo>
                <a:lnTo>
                  <a:pt x="373573" y="294615"/>
                </a:lnTo>
                <a:lnTo>
                  <a:pt x="378312" y="295662"/>
                </a:lnTo>
                <a:lnTo>
                  <a:pt x="378312" y="316744"/>
                </a:lnTo>
                <a:lnTo>
                  <a:pt x="373574" y="317790"/>
                </a:lnTo>
                <a:lnTo>
                  <a:pt x="370034" y="322025"/>
                </a:lnTo>
                <a:lnTo>
                  <a:pt x="370033" y="411899"/>
                </a:lnTo>
                <a:lnTo>
                  <a:pt x="374787" y="416600"/>
                </a:lnTo>
                <a:lnTo>
                  <a:pt x="435055" y="416600"/>
                </a:lnTo>
                <a:lnTo>
                  <a:pt x="439807" y="411899"/>
                </a:lnTo>
                <a:lnTo>
                  <a:pt x="439810" y="322025"/>
                </a:lnTo>
                <a:lnTo>
                  <a:pt x="436216" y="317790"/>
                </a:lnTo>
                <a:lnTo>
                  <a:pt x="431479" y="316744"/>
                </a:lnTo>
                <a:lnTo>
                  <a:pt x="431479" y="295662"/>
                </a:lnTo>
                <a:lnTo>
                  <a:pt x="436217" y="294615"/>
                </a:lnTo>
                <a:lnTo>
                  <a:pt x="439810" y="290379"/>
                </a:lnTo>
                <a:lnTo>
                  <a:pt x="439810" y="238997"/>
                </a:lnTo>
                <a:close/>
              </a:path>
              <a:path w="441960" h="658495">
                <a:moveTo>
                  <a:pt x="229592" y="358753"/>
                </a:moveTo>
                <a:lnTo>
                  <a:pt x="211933" y="358753"/>
                </a:lnTo>
                <a:lnTo>
                  <a:pt x="203609" y="362229"/>
                </a:lnTo>
                <a:lnTo>
                  <a:pt x="197366" y="368472"/>
                </a:lnTo>
                <a:lnTo>
                  <a:pt x="244158" y="368472"/>
                </a:lnTo>
                <a:lnTo>
                  <a:pt x="237915" y="362229"/>
                </a:lnTo>
                <a:lnTo>
                  <a:pt x="229592" y="358753"/>
                </a:lnTo>
                <a:close/>
              </a:path>
              <a:path w="441960" h="658495">
                <a:moveTo>
                  <a:pt x="357126" y="313144"/>
                </a:moveTo>
                <a:lnTo>
                  <a:pt x="220762" y="313144"/>
                </a:lnTo>
                <a:lnTo>
                  <a:pt x="236234" y="314653"/>
                </a:lnTo>
                <a:lnTo>
                  <a:pt x="250890" y="319088"/>
                </a:lnTo>
                <a:lnTo>
                  <a:pt x="264391" y="326310"/>
                </a:lnTo>
                <a:lnTo>
                  <a:pt x="276398" y="336180"/>
                </a:lnTo>
                <a:lnTo>
                  <a:pt x="244158" y="368472"/>
                </a:lnTo>
                <a:lnTo>
                  <a:pt x="357126" y="368472"/>
                </a:lnTo>
                <a:lnTo>
                  <a:pt x="357126" y="313144"/>
                </a:lnTo>
                <a:close/>
              </a:path>
              <a:path w="441960" h="658495">
                <a:moveTo>
                  <a:pt x="214044" y="265581"/>
                </a:moveTo>
                <a:lnTo>
                  <a:pt x="184854" y="265581"/>
                </a:lnTo>
                <a:lnTo>
                  <a:pt x="190269" y="271049"/>
                </a:lnTo>
                <a:lnTo>
                  <a:pt x="190271" y="284486"/>
                </a:lnTo>
                <a:lnTo>
                  <a:pt x="184852" y="289903"/>
                </a:lnTo>
                <a:lnTo>
                  <a:pt x="214044" y="289903"/>
                </a:lnTo>
                <a:lnTo>
                  <a:pt x="208578" y="284486"/>
                </a:lnTo>
                <a:lnTo>
                  <a:pt x="208576" y="271049"/>
                </a:lnTo>
                <a:lnTo>
                  <a:pt x="214044" y="265581"/>
                </a:lnTo>
                <a:close/>
              </a:path>
              <a:path w="441960" h="658495">
                <a:moveTo>
                  <a:pt x="256672" y="265581"/>
                </a:moveTo>
                <a:lnTo>
                  <a:pt x="227479" y="265581"/>
                </a:lnTo>
                <a:lnTo>
                  <a:pt x="232949" y="271049"/>
                </a:lnTo>
                <a:lnTo>
                  <a:pt x="232949" y="284486"/>
                </a:lnTo>
                <a:lnTo>
                  <a:pt x="227479" y="289903"/>
                </a:lnTo>
                <a:lnTo>
                  <a:pt x="256671" y="289903"/>
                </a:lnTo>
                <a:lnTo>
                  <a:pt x="251256" y="284486"/>
                </a:lnTo>
                <a:lnTo>
                  <a:pt x="251254" y="271049"/>
                </a:lnTo>
                <a:lnTo>
                  <a:pt x="256672" y="265581"/>
                </a:lnTo>
                <a:close/>
              </a:path>
              <a:path w="441960" h="658495">
                <a:moveTo>
                  <a:pt x="357126" y="265581"/>
                </a:moveTo>
                <a:lnTo>
                  <a:pt x="270106" y="265581"/>
                </a:lnTo>
                <a:lnTo>
                  <a:pt x="275575" y="271049"/>
                </a:lnTo>
                <a:lnTo>
                  <a:pt x="275575" y="284486"/>
                </a:lnTo>
                <a:lnTo>
                  <a:pt x="270106" y="289903"/>
                </a:lnTo>
                <a:lnTo>
                  <a:pt x="357126" y="289903"/>
                </a:lnTo>
                <a:lnTo>
                  <a:pt x="357126" y="265581"/>
                </a:lnTo>
                <a:close/>
              </a:path>
              <a:path w="441960" h="658495">
                <a:moveTo>
                  <a:pt x="357126" y="166804"/>
                </a:moveTo>
                <a:lnTo>
                  <a:pt x="275575" y="166804"/>
                </a:lnTo>
                <a:lnTo>
                  <a:pt x="275575" y="237506"/>
                </a:lnTo>
                <a:lnTo>
                  <a:pt x="439810" y="237506"/>
                </a:lnTo>
                <a:lnTo>
                  <a:pt x="439810" y="170404"/>
                </a:lnTo>
                <a:lnTo>
                  <a:pt x="357126" y="170404"/>
                </a:lnTo>
                <a:lnTo>
                  <a:pt x="357126" y="166804"/>
                </a:lnTo>
                <a:close/>
              </a:path>
              <a:path w="441960" h="658495">
                <a:moveTo>
                  <a:pt x="351584" y="123355"/>
                </a:moveTo>
                <a:lnTo>
                  <a:pt x="89940" y="123355"/>
                </a:lnTo>
                <a:lnTo>
                  <a:pt x="84397" y="128897"/>
                </a:lnTo>
                <a:lnTo>
                  <a:pt x="84397" y="170404"/>
                </a:lnTo>
                <a:lnTo>
                  <a:pt x="165949" y="170404"/>
                </a:lnTo>
                <a:lnTo>
                  <a:pt x="165949" y="166804"/>
                </a:lnTo>
                <a:lnTo>
                  <a:pt x="357126" y="166804"/>
                </a:lnTo>
                <a:lnTo>
                  <a:pt x="357126" y="128897"/>
                </a:lnTo>
                <a:lnTo>
                  <a:pt x="351584" y="123355"/>
                </a:lnTo>
                <a:close/>
              </a:path>
              <a:path w="441960" h="658495">
                <a:moveTo>
                  <a:pt x="435055" y="147779"/>
                </a:moveTo>
                <a:lnTo>
                  <a:pt x="374785" y="147779"/>
                </a:lnTo>
                <a:lnTo>
                  <a:pt x="370034" y="152532"/>
                </a:lnTo>
                <a:lnTo>
                  <a:pt x="370033" y="170404"/>
                </a:lnTo>
                <a:lnTo>
                  <a:pt x="439810" y="170404"/>
                </a:lnTo>
                <a:lnTo>
                  <a:pt x="439810" y="152532"/>
                </a:lnTo>
                <a:lnTo>
                  <a:pt x="435055" y="147779"/>
                </a:lnTo>
                <a:close/>
              </a:path>
              <a:path w="441960" h="658495">
                <a:moveTo>
                  <a:pt x="299278" y="79648"/>
                </a:moveTo>
                <a:lnTo>
                  <a:pt x="142247" y="79648"/>
                </a:lnTo>
                <a:lnTo>
                  <a:pt x="144507" y="81908"/>
                </a:lnTo>
                <a:lnTo>
                  <a:pt x="144507" y="123355"/>
                </a:lnTo>
                <a:lnTo>
                  <a:pt x="297017" y="123355"/>
                </a:lnTo>
                <a:lnTo>
                  <a:pt x="297017" y="81908"/>
                </a:lnTo>
                <a:lnTo>
                  <a:pt x="299278" y="79648"/>
                </a:lnTo>
                <a:close/>
              </a:path>
              <a:path w="441960" h="658495">
                <a:moveTo>
                  <a:pt x="189190" y="43706"/>
                </a:moveTo>
                <a:lnTo>
                  <a:pt x="129490" y="43706"/>
                </a:lnTo>
                <a:lnTo>
                  <a:pt x="127230" y="45966"/>
                </a:lnTo>
                <a:lnTo>
                  <a:pt x="127230" y="77439"/>
                </a:lnTo>
                <a:lnTo>
                  <a:pt x="129490" y="79648"/>
                </a:lnTo>
                <a:lnTo>
                  <a:pt x="179275" y="79648"/>
                </a:lnTo>
                <a:lnTo>
                  <a:pt x="171245" y="71616"/>
                </a:lnTo>
                <a:lnTo>
                  <a:pt x="171245" y="61702"/>
                </a:lnTo>
                <a:lnTo>
                  <a:pt x="172655" y="54708"/>
                </a:lnTo>
                <a:lnTo>
                  <a:pt x="176499" y="48986"/>
                </a:lnTo>
                <a:lnTo>
                  <a:pt x="182203" y="45124"/>
                </a:lnTo>
                <a:lnTo>
                  <a:pt x="189190" y="43706"/>
                </a:lnTo>
                <a:close/>
              </a:path>
              <a:path w="441960" h="658495">
                <a:moveTo>
                  <a:pt x="252334" y="43706"/>
                </a:moveTo>
                <a:lnTo>
                  <a:pt x="189190" y="43706"/>
                </a:lnTo>
                <a:lnTo>
                  <a:pt x="196177" y="45124"/>
                </a:lnTo>
                <a:lnTo>
                  <a:pt x="201882" y="48986"/>
                </a:lnTo>
                <a:lnTo>
                  <a:pt x="205726" y="54708"/>
                </a:lnTo>
                <a:lnTo>
                  <a:pt x="207136" y="61702"/>
                </a:lnTo>
                <a:lnTo>
                  <a:pt x="207136" y="71616"/>
                </a:lnTo>
                <a:lnTo>
                  <a:pt x="199104" y="79648"/>
                </a:lnTo>
                <a:lnTo>
                  <a:pt x="242420" y="79648"/>
                </a:lnTo>
                <a:lnTo>
                  <a:pt x="234389" y="71616"/>
                </a:lnTo>
                <a:lnTo>
                  <a:pt x="234389" y="61702"/>
                </a:lnTo>
                <a:lnTo>
                  <a:pt x="235798" y="54708"/>
                </a:lnTo>
                <a:lnTo>
                  <a:pt x="239643" y="48986"/>
                </a:lnTo>
                <a:lnTo>
                  <a:pt x="245347" y="45124"/>
                </a:lnTo>
                <a:lnTo>
                  <a:pt x="252334" y="43706"/>
                </a:lnTo>
                <a:close/>
              </a:path>
              <a:path w="441960" h="658495">
                <a:moveTo>
                  <a:pt x="312034" y="43706"/>
                </a:moveTo>
                <a:lnTo>
                  <a:pt x="252334" y="43706"/>
                </a:lnTo>
                <a:lnTo>
                  <a:pt x="259320" y="45124"/>
                </a:lnTo>
                <a:lnTo>
                  <a:pt x="265024" y="48986"/>
                </a:lnTo>
                <a:lnTo>
                  <a:pt x="268869" y="54708"/>
                </a:lnTo>
                <a:lnTo>
                  <a:pt x="270279" y="61702"/>
                </a:lnTo>
                <a:lnTo>
                  <a:pt x="270279" y="71616"/>
                </a:lnTo>
                <a:lnTo>
                  <a:pt x="262247" y="79648"/>
                </a:lnTo>
                <a:lnTo>
                  <a:pt x="312034" y="79648"/>
                </a:lnTo>
                <a:lnTo>
                  <a:pt x="314294" y="77439"/>
                </a:lnTo>
                <a:lnTo>
                  <a:pt x="314294" y="45966"/>
                </a:lnTo>
                <a:lnTo>
                  <a:pt x="312034" y="43706"/>
                </a:lnTo>
                <a:close/>
              </a:path>
              <a:path w="441960" h="658495">
                <a:moveTo>
                  <a:pt x="291592" y="0"/>
                </a:moveTo>
                <a:lnTo>
                  <a:pt x="149934" y="0"/>
                </a:lnTo>
                <a:lnTo>
                  <a:pt x="144507" y="5424"/>
                </a:lnTo>
                <a:lnTo>
                  <a:pt x="144507" y="41445"/>
                </a:lnTo>
                <a:lnTo>
                  <a:pt x="142247" y="43706"/>
                </a:lnTo>
                <a:lnTo>
                  <a:pt x="299278" y="43706"/>
                </a:lnTo>
                <a:lnTo>
                  <a:pt x="297017" y="41445"/>
                </a:lnTo>
                <a:lnTo>
                  <a:pt x="297017" y="5424"/>
                </a:lnTo>
                <a:lnTo>
                  <a:pt x="291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3906" y="7289362"/>
            <a:ext cx="6228333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0883" y="6705308"/>
            <a:ext cx="3694379" cy="1358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20883" y="6702845"/>
            <a:ext cx="3694429" cy="1147445"/>
          </a:xfrm>
          <a:custGeom>
            <a:avLst/>
            <a:gdLst/>
            <a:ahLst/>
            <a:cxnLst/>
            <a:rect l="l" t="t" r="r" b="b"/>
            <a:pathLst>
              <a:path w="3694429" h="1147445">
                <a:moveTo>
                  <a:pt x="1124817" y="0"/>
                </a:moveTo>
                <a:lnTo>
                  <a:pt x="1080256" y="3448"/>
                </a:lnTo>
                <a:lnTo>
                  <a:pt x="1037002" y="13635"/>
                </a:lnTo>
                <a:lnTo>
                  <a:pt x="995817" y="30323"/>
                </a:lnTo>
                <a:lnTo>
                  <a:pt x="957469" y="53273"/>
                </a:lnTo>
                <a:lnTo>
                  <a:pt x="918094" y="84015"/>
                </a:lnTo>
                <a:lnTo>
                  <a:pt x="876132" y="121315"/>
                </a:lnTo>
                <a:lnTo>
                  <a:pt x="832910" y="162838"/>
                </a:lnTo>
                <a:lnTo>
                  <a:pt x="789752" y="206253"/>
                </a:lnTo>
                <a:lnTo>
                  <a:pt x="747984" y="249224"/>
                </a:lnTo>
                <a:lnTo>
                  <a:pt x="708932" y="289419"/>
                </a:lnTo>
                <a:lnTo>
                  <a:pt x="673922" y="324506"/>
                </a:lnTo>
                <a:lnTo>
                  <a:pt x="644278" y="352149"/>
                </a:lnTo>
                <a:lnTo>
                  <a:pt x="603007" y="380604"/>
                </a:lnTo>
                <a:lnTo>
                  <a:pt x="563851" y="395890"/>
                </a:lnTo>
                <a:lnTo>
                  <a:pt x="543154" y="399838"/>
                </a:lnTo>
                <a:lnTo>
                  <a:pt x="187324" y="475115"/>
                </a:lnTo>
                <a:lnTo>
                  <a:pt x="145351" y="488259"/>
                </a:lnTo>
                <a:lnTo>
                  <a:pt x="111860" y="514673"/>
                </a:lnTo>
                <a:lnTo>
                  <a:pt x="89682" y="551129"/>
                </a:lnTo>
                <a:lnTo>
                  <a:pt x="81646" y="594401"/>
                </a:lnTo>
                <a:lnTo>
                  <a:pt x="81357" y="741481"/>
                </a:lnTo>
                <a:lnTo>
                  <a:pt x="66012" y="741481"/>
                </a:lnTo>
                <a:lnTo>
                  <a:pt x="40329" y="746673"/>
                </a:lnTo>
                <a:lnTo>
                  <a:pt x="19345" y="760826"/>
                </a:lnTo>
                <a:lnTo>
                  <a:pt x="5191" y="781810"/>
                </a:lnTo>
                <a:lnTo>
                  <a:pt x="0" y="807494"/>
                </a:lnTo>
                <a:lnTo>
                  <a:pt x="0" y="1076755"/>
                </a:lnTo>
                <a:lnTo>
                  <a:pt x="5191" y="1102438"/>
                </a:lnTo>
                <a:lnTo>
                  <a:pt x="19345" y="1123422"/>
                </a:lnTo>
                <a:lnTo>
                  <a:pt x="40329" y="1137575"/>
                </a:lnTo>
                <a:lnTo>
                  <a:pt x="66012" y="1142767"/>
                </a:lnTo>
                <a:lnTo>
                  <a:pt x="224673" y="1142767"/>
                </a:lnTo>
                <a:lnTo>
                  <a:pt x="364516" y="1142767"/>
                </a:lnTo>
                <a:lnTo>
                  <a:pt x="361383" y="1125245"/>
                </a:lnTo>
                <a:lnTo>
                  <a:pt x="359117" y="1107394"/>
                </a:lnTo>
                <a:lnTo>
                  <a:pt x="357741" y="1089279"/>
                </a:lnTo>
                <a:lnTo>
                  <a:pt x="357277" y="1070965"/>
                </a:lnTo>
                <a:lnTo>
                  <a:pt x="360511" y="1022931"/>
                </a:lnTo>
                <a:lnTo>
                  <a:pt x="369929" y="976869"/>
                </a:lnTo>
                <a:lnTo>
                  <a:pt x="385110" y="933199"/>
                </a:lnTo>
                <a:lnTo>
                  <a:pt x="405631" y="892341"/>
                </a:lnTo>
                <a:lnTo>
                  <a:pt x="431070" y="854716"/>
                </a:lnTo>
                <a:lnTo>
                  <a:pt x="461005" y="820743"/>
                </a:lnTo>
                <a:lnTo>
                  <a:pt x="495013" y="790844"/>
                </a:lnTo>
                <a:lnTo>
                  <a:pt x="532672" y="765439"/>
                </a:lnTo>
                <a:lnTo>
                  <a:pt x="573559" y="744948"/>
                </a:lnTo>
                <a:lnTo>
                  <a:pt x="617253" y="729791"/>
                </a:lnTo>
                <a:lnTo>
                  <a:pt x="663331" y="720388"/>
                </a:lnTo>
                <a:lnTo>
                  <a:pt x="711370" y="717161"/>
                </a:lnTo>
                <a:lnTo>
                  <a:pt x="759410" y="720388"/>
                </a:lnTo>
                <a:lnTo>
                  <a:pt x="805487" y="729791"/>
                </a:lnTo>
                <a:lnTo>
                  <a:pt x="849181" y="744948"/>
                </a:lnTo>
                <a:lnTo>
                  <a:pt x="890069" y="765439"/>
                </a:lnTo>
                <a:lnTo>
                  <a:pt x="927728" y="790845"/>
                </a:lnTo>
                <a:lnTo>
                  <a:pt x="961736" y="820744"/>
                </a:lnTo>
                <a:lnTo>
                  <a:pt x="991671" y="854716"/>
                </a:lnTo>
                <a:lnTo>
                  <a:pt x="1017110" y="892341"/>
                </a:lnTo>
                <a:lnTo>
                  <a:pt x="1037631" y="933199"/>
                </a:lnTo>
                <a:lnTo>
                  <a:pt x="1052812" y="976869"/>
                </a:lnTo>
                <a:lnTo>
                  <a:pt x="1062230" y="1022931"/>
                </a:lnTo>
                <a:lnTo>
                  <a:pt x="1065463" y="1070965"/>
                </a:lnTo>
                <a:lnTo>
                  <a:pt x="1064999" y="1089278"/>
                </a:lnTo>
                <a:lnTo>
                  <a:pt x="1063623" y="1107390"/>
                </a:lnTo>
                <a:lnTo>
                  <a:pt x="1061357" y="1125241"/>
                </a:lnTo>
                <a:lnTo>
                  <a:pt x="1058225" y="1142767"/>
                </a:lnTo>
                <a:lnTo>
                  <a:pt x="2593593" y="1142767"/>
                </a:lnTo>
                <a:lnTo>
                  <a:pt x="2590461" y="1125245"/>
                </a:lnTo>
                <a:lnTo>
                  <a:pt x="2588195" y="1107394"/>
                </a:lnTo>
                <a:lnTo>
                  <a:pt x="2586819" y="1089279"/>
                </a:lnTo>
                <a:lnTo>
                  <a:pt x="2586355" y="1070965"/>
                </a:lnTo>
                <a:lnTo>
                  <a:pt x="2589583" y="1022931"/>
                </a:lnTo>
                <a:lnTo>
                  <a:pt x="2598985" y="976869"/>
                </a:lnTo>
                <a:lnTo>
                  <a:pt x="2614142" y="933199"/>
                </a:lnTo>
                <a:lnTo>
                  <a:pt x="2634634" y="892341"/>
                </a:lnTo>
                <a:lnTo>
                  <a:pt x="2660039" y="854716"/>
                </a:lnTo>
                <a:lnTo>
                  <a:pt x="2689938" y="820743"/>
                </a:lnTo>
                <a:lnTo>
                  <a:pt x="2723910" y="790844"/>
                </a:lnTo>
                <a:lnTo>
                  <a:pt x="2761535" y="765439"/>
                </a:lnTo>
                <a:lnTo>
                  <a:pt x="2802393" y="744948"/>
                </a:lnTo>
                <a:lnTo>
                  <a:pt x="2846063" y="729791"/>
                </a:lnTo>
                <a:lnTo>
                  <a:pt x="2892125" y="720388"/>
                </a:lnTo>
                <a:lnTo>
                  <a:pt x="2940158" y="717161"/>
                </a:lnTo>
                <a:lnTo>
                  <a:pt x="2988198" y="720388"/>
                </a:lnTo>
                <a:lnTo>
                  <a:pt x="3034275" y="729791"/>
                </a:lnTo>
                <a:lnTo>
                  <a:pt x="3077969" y="744948"/>
                </a:lnTo>
                <a:lnTo>
                  <a:pt x="3118857" y="765439"/>
                </a:lnTo>
                <a:lnTo>
                  <a:pt x="3156516" y="790845"/>
                </a:lnTo>
                <a:lnTo>
                  <a:pt x="3190524" y="820744"/>
                </a:lnTo>
                <a:lnTo>
                  <a:pt x="3220459" y="854716"/>
                </a:lnTo>
                <a:lnTo>
                  <a:pt x="3245898" y="892341"/>
                </a:lnTo>
                <a:lnTo>
                  <a:pt x="3266419" y="933199"/>
                </a:lnTo>
                <a:lnTo>
                  <a:pt x="3281600" y="976869"/>
                </a:lnTo>
                <a:lnTo>
                  <a:pt x="3291018" y="1022931"/>
                </a:lnTo>
                <a:lnTo>
                  <a:pt x="3294251" y="1070965"/>
                </a:lnTo>
                <a:lnTo>
                  <a:pt x="3293731" y="1090350"/>
                </a:lnTo>
                <a:lnTo>
                  <a:pt x="3292189" y="1109490"/>
                </a:lnTo>
                <a:lnTo>
                  <a:pt x="3289651" y="1128331"/>
                </a:lnTo>
                <a:lnTo>
                  <a:pt x="3286144" y="1146821"/>
                </a:lnTo>
                <a:lnTo>
                  <a:pt x="3469995" y="1146821"/>
                </a:lnTo>
                <a:lnTo>
                  <a:pt x="3580305" y="1146821"/>
                </a:lnTo>
                <a:lnTo>
                  <a:pt x="3628657" y="1146821"/>
                </a:lnTo>
                <a:lnTo>
                  <a:pt x="3654298" y="1141630"/>
                </a:lnTo>
                <a:lnTo>
                  <a:pt x="3675182" y="1127476"/>
                </a:lnTo>
                <a:lnTo>
                  <a:pt x="3689234" y="1106492"/>
                </a:lnTo>
                <a:lnTo>
                  <a:pt x="3694379" y="1080808"/>
                </a:lnTo>
                <a:lnTo>
                  <a:pt x="3694379" y="811547"/>
                </a:lnTo>
                <a:lnTo>
                  <a:pt x="3689241" y="785860"/>
                </a:lnTo>
                <a:lnTo>
                  <a:pt x="3675186" y="764876"/>
                </a:lnTo>
                <a:lnTo>
                  <a:pt x="3654297" y="750725"/>
                </a:lnTo>
                <a:lnTo>
                  <a:pt x="3628657" y="745535"/>
                </a:lnTo>
                <a:lnTo>
                  <a:pt x="3612732" y="745535"/>
                </a:lnTo>
                <a:lnTo>
                  <a:pt x="3612732" y="664756"/>
                </a:lnTo>
                <a:lnTo>
                  <a:pt x="3595961" y="617599"/>
                </a:lnTo>
                <a:lnTo>
                  <a:pt x="3553089" y="591795"/>
                </a:lnTo>
                <a:lnTo>
                  <a:pt x="3482657" y="577694"/>
                </a:lnTo>
                <a:lnTo>
                  <a:pt x="3438637" y="568967"/>
                </a:lnTo>
                <a:lnTo>
                  <a:pt x="3389881" y="559343"/>
                </a:lnTo>
                <a:lnTo>
                  <a:pt x="3337239" y="548984"/>
                </a:lnTo>
                <a:lnTo>
                  <a:pt x="3281562" y="538054"/>
                </a:lnTo>
                <a:lnTo>
                  <a:pt x="3223701" y="526718"/>
                </a:lnTo>
                <a:lnTo>
                  <a:pt x="3164505" y="515139"/>
                </a:lnTo>
                <a:lnTo>
                  <a:pt x="3104826" y="503481"/>
                </a:lnTo>
                <a:lnTo>
                  <a:pt x="3045512" y="491909"/>
                </a:lnTo>
                <a:lnTo>
                  <a:pt x="2987416" y="480585"/>
                </a:lnTo>
                <a:lnTo>
                  <a:pt x="2931387" y="469674"/>
                </a:lnTo>
                <a:lnTo>
                  <a:pt x="2878275" y="459341"/>
                </a:lnTo>
                <a:lnTo>
                  <a:pt x="2828931" y="449748"/>
                </a:lnTo>
                <a:lnTo>
                  <a:pt x="2784205" y="441060"/>
                </a:lnTo>
                <a:lnTo>
                  <a:pt x="2744948" y="433440"/>
                </a:lnTo>
                <a:lnTo>
                  <a:pt x="2712010" y="427054"/>
                </a:lnTo>
                <a:lnTo>
                  <a:pt x="2686485" y="420178"/>
                </a:lnTo>
                <a:lnTo>
                  <a:pt x="2662439" y="409787"/>
                </a:lnTo>
                <a:lnTo>
                  <a:pt x="2640161" y="396014"/>
                </a:lnTo>
                <a:lnTo>
                  <a:pt x="2619941" y="378992"/>
                </a:lnTo>
                <a:lnTo>
                  <a:pt x="2590737" y="350531"/>
                </a:lnTo>
                <a:lnTo>
                  <a:pt x="2556046" y="316725"/>
                </a:lnTo>
                <a:lnTo>
                  <a:pt x="2517488" y="279150"/>
                </a:lnTo>
                <a:lnTo>
                  <a:pt x="2476684" y="239382"/>
                </a:lnTo>
                <a:lnTo>
                  <a:pt x="2435253" y="198998"/>
                </a:lnTo>
                <a:lnTo>
                  <a:pt x="2394816" y="159574"/>
                </a:lnTo>
                <a:lnTo>
                  <a:pt x="2356993" y="122687"/>
                </a:lnTo>
                <a:lnTo>
                  <a:pt x="2323404" y="89912"/>
                </a:lnTo>
                <a:lnTo>
                  <a:pt x="2295669" y="62827"/>
                </a:lnTo>
                <a:lnTo>
                  <a:pt x="2260844" y="35703"/>
                </a:lnTo>
                <a:lnTo>
                  <a:pt x="2219843" y="16029"/>
                </a:lnTo>
                <a:lnTo>
                  <a:pt x="2173398" y="4047"/>
                </a:lnTo>
                <a:lnTo>
                  <a:pt x="2122242" y="0"/>
                </a:lnTo>
                <a:lnTo>
                  <a:pt x="1490201" y="0"/>
                </a:lnTo>
                <a:lnTo>
                  <a:pt x="1124817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98974" y="6797811"/>
            <a:ext cx="589915" cy="342265"/>
          </a:xfrm>
          <a:custGeom>
            <a:avLst/>
            <a:gdLst/>
            <a:ahLst/>
            <a:cxnLst/>
            <a:rect l="l" t="t" r="r" b="b"/>
            <a:pathLst>
              <a:path w="589914" h="342265">
                <a:moveTo>
                  <a:pt x="236189" y="0"/>
                </a:moveTo>
                <a:lnTo>
                  <a:pt x="544247" y="0"/>
                </a:lnTo>
                <a:lnTo>
                  <a:pt x="556886" y="2462"/>
                </a:lnTo>
                <a:lnTo>
                  <a:pt x="567309" y="9221"/>
                </a:lnTo>
                <a:lnTo>
                  <a:pt x="574525" y="19332"/>
                </a:lnTo>
                <a:lnTo>
                  <a:pt x="577543" y="31848"/>
                </a:lnTo>
                <a:lnTo>
                  <a:pt x="589413" y="300819"/>
                </a:lnTo>
                <a:lnTo>
                  <a:pt x="586809" y="316810"/>
                </a:lnTo>
                <a:lnTo>
                  <a:pt x="578419" y="329984"/>
                </a:lnTo>
                <a:lnTo>
                  <a:pt x="565610" y="338927"/>
                </a:lnTo>
                <a:lnTo>
                  <a:pt x="549748" y="342222"/>
                </a:lnTo>
                <a:lnTo>
                  <a:pt x="36415" y="342222"/>
                </a:lnTo>
                <a:lnTo>
                  <a:pt x="18888" y="337813"/>
                </a:lnTo>
                <a:lnTo>
                  <a:pt x="6148" y="326314"/>
                </a:lnTo>
                <a:lnTo>
                  <a:pt x="0" y="310320"/>
                </a:lnTo>
                <a:lnTo>
                  <a:pt x="2251" y="292423"/>
                </a:lnTo>
                <a:lnTo>
                  <a:pt x="109954" y="77883"/>
                </a:lnTo>
                <a:lnTo>
                  <a:pt x="132281" y="45557"/>
                </a:lnTo>
                <a:lnTo>
                  <a:pt x="162021" y="21024"/>
                </a:lnTo>
                <a:lnTo>
                  <a:pt x="197286" y="5450"/>
                </a:lnTo>
                <a:lnTo>
                  <a:pt x="236189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93488" y="6797811"/>
            <a:ext cx="786130" cy="342265"/>
          </a:xfrm>
          <a:custGeom>
            <a:avLst/>
            <a:gdLst/>
            <a:ahLst/>
            <a:cxnLst/>
            <a:rect l="l" t="t" r="r" b="b"/>
            <a:pathLst>
              <a:path w="786129" h="342265">
                <a:moveTo>
                  <a:pt x="30979" y="0"/>
                </a:moveTo>
                <a:lnTo>
                  <a:pt x="469615" y="0"/>
                </a:lnTo>
                <a:lnTo>
                  <a:pt x="505131" y="3215"/>
                </a:lnTo>
                <a:lnTo>
                  <a:pt x="563954" y="28103"/>
                </a:lnTo>
                <a:lnTo>
                  <a:pt x="782304" y="292133"/>
                </a:lnTo>
                <a:lnTo>
                  <a:pt x="785965" y="307148"/>
                </a:lnTo>
                <a:lnTo>
                  <a:pt x="778609" y="323567"/>
                </a:lnTo>
                <a:lnTo>
                  <a:pt x="763692" y="336791"/>
                </a:lnTo>
                <a:lnTo>
                  <a:pt x="744666" y="342222"/>
                </a:lnTo>
                <a:lnTo>
                  <a:pt x="71224" y="342222"/>
                </a:lnTo>
                <a:lnTo>
                  <a:pt x="33146" y="319732"/>
                </a:lnTo>
                <a:lnTo>
                  <a:pt x="0" y="33874"/>
                </a:lnTo>
                <a:lnTo>
                  <a:pt x="1538" y="21174"/>
                </a:lnTo>
                <a:lnTo>
                  <a:pt x="8081" y="10353"/>
                </a:lnTo>
                <a:lnTo>
                  <a:pt x="18328" y="2823"/>
                </a:lnTo>
                <a:lnTo>
                  <a:pt x="30979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42146" y="7483703"/>
            <a:ext cx="580390" cy="581025"/>
          </a:xfrm>
          <a:custGeom>
            <a:avLst/>
            <a:gdLst/>
            <a:ahLst/>
            <a:cxnLst/>
            <a:rect l="l" t="t" r="r" b="b"/>
            <a:pathLst>
              <a:path w="580389" h="581025">
                <a:moveTo>
                  <a:pt x="290107" y="0"/>
                </a:moveTo>
                <a:lnTo>
                  <a:pt x="243040" y="3795"/>
                </a:lnTo>
                <a:lnTo>
                  <a:pt x="198394" y="14785"/>
                </a:lnTo>
                <a:lnTo>
                  <a:pt x="156767" y="32373"/>
                </a:lnTo>
                <a:lnTo>
                  <a:pt x="118755" y="55961"/>
                </a:lnTo>
                <a:lnTo>
                  <a:pt x="84954" y="84954"/>
                </a:lnTo>
                <a:lnTo>
                  <a:pt x="55961" y="118755"/>
                </a:lnTo>
                <a:lnTo>
                  <a:pt x="32373" y="156767"/>
                </a:lnTo>
                <a:lnTo>
                  <a:pt x="14785" y="198394"/>
                </a:lnTo>
                <a:lnTo>
                  <a:pt x="3795" y="243040"/>
                </a:lnTo>
                <a:lnTo>
                  <a:pt x="0" y="290107"/>
                </a:lnTo>
                <a:lnTo>
                  <a:pt x="3795" y="337182"/>
                </a:lnTo>
                <a:lnTo>
                  <a:pt x="14785" y="381850"/>
                </a:lnTo>
                <a:lnTo>
                  <a:pt x="32373" y="423509"/>
                </a:lnTo>
                <a:lnTo>
                  <a:pt x="55961" y="461561"/>
                </a:lnTo>
                <a:lnTo>
                  <a:pt x="84954" y="495404"/>
                </a:lnTo>
                <a:lnTo>
                  <a:pt x="118755" y="524440"/>
                </a:lnTo>
                <a:lnTo>
                  <a:pt x="156767" y="548067"/>
                </a:lnTo>
                <a:lnTo>
                  <a:pt x="198394" y="565687"/>
                </a:lnTo>
                <a:lnTo>
                  <a:pt x="243039" y="576699"/>
                </a:lnTo>
                <a:lnTo>
                  <a:pt x="290107" y="580504"/>
                </a:lnTo>
                <a:lnTo>
                  <a:pt x="337174" y="576700"/>
                </a:lnTo>
                <a:lnTo>
                  <a:pt x="381819" y="565688"/>
                </a:lnTo>
                <a:lnTo>
                  <a:pt x="423447" y="548068"/>
                </a:lnTo>
                <a:lnTo>
                  <a:pt x="461459" y="524440"/>
                </a:lnTo>
                <a:lnTo>
                  <a:pt x="495260" y="495404"/>
                </a:lnTo>
                <a:lnTo>
                  <a:pt x="524253" y="461561"/>
                </a:lnTo>
                <a:lnTo>
                  <a:pt x="547841" y="423509"/>
                </a:lnTo>
                <a:lnTo>
                  <a:pt x="565428" y="381850"/>
                </a:lnTo>
                <a:lnTo>
                  <a:pt x="576418" y="337183"/>
                </a:lnTo>
                <a:lnTo>
                  <a:pt x="580214" y="290107"/>
                </a:lnTo>
                <a:lnTo>
                  <a:pt x="576418" y="243040"/>
                </a:lnTo>
                <a:lnTo>
                  <a:pt x="565428" y="198394"/>
                </a:lnTo>
                <a:lnTo>
                  <a:pt x="547841" y="156767"/>
                </a:lnTo>
                <a:lnTo>
                  <a:pt x="524252" y="118755"/>
                </a:lnTo>
                <a:lnTo>
                  <a:pt x="495260" y="84954"/>
                </a:lnTo>
                <a:lnTo>
                  <a:pt x="461459" y="55961"/>
                </a:lnTo>
                <a:lnTo>
                  <a:pt x="423447" y="32373"/>
                </a:lnTo>
                <a:lnTo>
                  <a:pt x="381819" y="14785"/>
                </a:lnTo>
                <a:lnTo>
                  <a:pt x="337174" y="3795"/>
                </a:lnTo>
                <a:lnTo>
                  <a:pt x="290107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70934" y="7483703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290107" y="0"/>
                </a:moveTo>
                <a:lnTo>
                  <a:pt x="243040" y="3795"/>
                </a:lnTo>
                <a:lnTo>
                  <a:pt x="198394" y="14785"/>
                </a:lnTo>
                <a:lnTo>
                  <a:pt x="156767" y="32373"/>
                </a:lnTo>
                <a:lnTo>
                  <a:pt x="118755" y="55961"/>
                </a:lnTo>
                <a:lnTo>
                  <a:pt x="84954" y="84954"/>
                </a:lnTo>
                <a:lnTo>
                  <a:pt x="55961" y="118755"/>
                </a:lnTo>
                <a:lnTo>
                  <a:pt x="32373" y="156767"/>
                </a:lnTo>
                <a:lnTo>
                  <a:pt x="14785" y="198394"/>
                </a:lnTo>
                <a:lnTo>
                  <a:pt x="3795" y="243040"/>
                </a:lnTo>
                <a:lnTo>
                  <a:pt x="0" y="290107"/>
                </a:lnTo>
                <a:lnTo>
                  <a:pt x="3795" y="337182"/>
                </a:lnTo>
                <a:lnTo>
                  <a:pt x="14785" y="381850"/>
                </a:lnTo>
                <a:lnTo>
                  <a:pt x="32373" y="423509"/>
                </a:lnTo>
                <a:lnTo>
                  <a:pt x="55962" y="461561"/>
                </a:lnTo>
                <a:lnTo>
                  <a:pt x="84955" y="495404"/>
                </a:lnTo>
                <a:lnTo>
                  <a:pt x="118755" y="524440"/>
                </a:lnTo>
                <a:lnTo>
                  <a:pt x="156768" y="548067"/>
                </a:lnTo>
                <a:lnTo>
                  <a:pt x="198395" y="565687"/>
                </a:lnTo>
                <a:lnTo>
                  <a:pt x="243040" y="576699"/>
                </a:lnTo>
                <a:lnTo>
                  <a:pt x="290107" y="580504"/>
                </a:lnTo>
                <a:lnTo>
                  <a:pt x="337182" y="576700"/>
                </a:lnTo>
                <a:lnTo>
                  <a:pt x="381849" y="565688"/>
                </a:lnTo>
                <a:lnTo>
                  <a:pt x="423509" y="548068"/>
                </a:lnTo>
                <a:lnTo>
                  <a:pt x="461560" y="524440"/>
                </a:lnTo>
                <a:lnTo>
                  <a:pt x="495404" y="495404"/>
                </a:lnTo>
                <a:lnTo>
                  <a:pt x="524440" y="461561"/>
                </a:lnTo>
                <a:lnTo>
                  <a:pt x="548068" y="423509"/>
                </a:lnTo>
                <a:lnTo>
                  <a:pt x="565688" y="381850"/>
                </a:lnTo>
                <a:lnTo>
                  <a:pt x="576700" y="337183"/>
                </a:lnTo>
                <a:lnTo>
                  <a:pt x="580504" y="290107"/>
                </a:lnTo>
                <a:lnTo>
                  <a:pt x="576700" y="243040"/>
                </a:lnTo>
                <a:lnTo>
                  <a:pt x="565688" y="198394"/>
                </a:lnTo>
                <a:lnTo>
                  <a:pt x="548069" y="156767"/>
                </a:lnTo>
                <a:lnTo>
                  <a:pt x="524441" y="118755"/>
                </a:lnTo>
                <a:lnTo>
                  <a:pt x="495405" y="84954"/>
                </a:lnTo>
                <a:lnTo>
                  <a:pt x="461561" y="55961"/>
                </a:lnTo>
                <a:lnTo>
                  <a:pt x="423510" y="32373"/>
                </a:lnTo>
                <a:lnTo>
                  <a:pt x="381850" y="14785"/>
                </a:lnTo>
                <a:lnTo>
                  <a:pt x="337182" y="3795"/>
                </a:lnTo>
                <a:lnTo>
                  <a:pt x="290107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95886" y="7637443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>
                <a:moveTo>
                  <a:pt x="136367" y="0"/>
                </a:moveTo>
                <a:lnTo>
                  <a:pt x="179460" y="6954"/>
                </a:lnTo>
                <a:lnTo>
                  <a:pt x="216892" y="26319"/>
                </a:lnTo>
                <a:lnTo>
                  <a:pt x="246416" y="55842"/>
                </a:lnTo>
                <a:lnTo>
                  <a:pt x="265780" y="93275"/>
                </a:lnTo>
                <a:lnTo>
                  <a:pt x="272735" y="136368"/>
                </a:lnTo>
                <a:lnTo>
                  <a:pt x="265780" y="179460"/>
                </a:lnTo>
                <a:lnTo>
                  <a:pt x="246416" y="216892"/>
                </a:lnTo>
                <a:lnTo>
                  <a:pt x="216893" y="246415"/>
                </a:lnTo>
                <a:lnTo>
                  <a:pt x="179460" y="265780"/>
                </a:lnTo>
                <a:lnTo>
                  <a:pt x="136367" y="272735"/>
                </a:lnTo>
                <a:lnTo>
                  <a:pt x="93275" y="265781"/>
                </a:lnTo>
                <a:lnTo>
                  <a:pt x="55842" y="246416"/>
                </a:lnTo>
                <a:lnTo>
                  <a:pt x="26319" y="216893"/>
                </a:lnTo>
                <a:lnTo>
                  <a:pt x="6954" y="179460"/>
                </a:lnTo>
                <a:lnTo>
                  <a:pt x="0" y="136368"/>
                </a:lnTo>
                <a:lnTo>
                  <a:pt x="6954" y="93275"/>
                </a:lnTo>
                <a:lnTo>
                  <a:pt x="26318" y="55842"/>
                </a:lnTo>
                <a:lnTo>
                  <a:pt x="55842" y="26318"/>
                </a:lnTo>
                <a:lnTo>
                  <a:pt x="93275" y="6954"/>
                </a:lnTo>
                <a:lnTo>
                  <a:pt x="136367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24674" y="7637443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>
                <a:moveTo>
                  <a:pt x="136367" y="0"/>
                </a:moveTo>
                <a:lnTo>
                  <a:pt x="179459" y="6954"/>
                </a:lnTo>
                <a:lnTo>
                  <a:pt x="216892" y="26319"/>
                </a:lnTo>
                <a:lnTo>
                  <a:pt x="246415" y="55842"/>
                </a:lnTo>
                <a:lnTo>
                  <a:pt x="265780" y="93275"/>
                </a:lnTo>
                <a:lnTo>
                  <a:pt x="272735" y="136368"/>
                </a:lnTo>
                <a:lnTo>
                  <a:pt x="265780" y="179460"/>
                </a:lnTo>
                <a:lnTo>
                  <a:pt x="246416" y="216892"/>
                </a:lnTo>
                <a:lnTo>
                  <a:pt x="216893" y="246415"/>
                </a:lnTo>
                <a:lnTo>
                  <a:pt x="179460" y="265780"/>
                </a:lnTo>
                <a:lnTo>
                  <a:pt x="136367" y="272735"/>
                </a:lnTo>
                <a:lnTo>
                  <a:pt x="93275" y="265781"/>
                </a:lnTo>
                <a:lnTo>
                  <a:pt x="55842" y="246416"/>
                </a:lnTo>
                <a:lnTo>
                  <a:pt x="26319" y="216893"/>
                </a:lnTo>
                <a:lnTo>
                  <a:pt x="6955" y="179460"/>
                </a:lnTo>
                <a:lnTo>
                  <a:pt x="0" y="136368"/>
                </a:lnTo>
                <a:lnTo>
                  <a:pt x="6954" y="93275"/>
                </a:lnTo>
                <a:lnTo>
                  <a:pt x="26319" y="55842"/>
                </a:lnTo>
                <a:lnTo>
                  <a:pt x="55842" y="26318"/>
                </a:lnTo>
                <a:lnTo>
                  <a:pt x="93275" y="6954"/>
                </a:lnTo>
                <a:lnTo>
                  <a:pt x="136367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79748" y="6389912"/>
            <a:ext cx="3977004" cy="1745614"/>
          </a:xfrm>
          <a:custGeom>
            <a:avLst/>
            <a:gdLst/>
            <a:ahLst/>
            <a:cxnLst/>
            <a:rect l="l" t="t" r="r" b="b"/>
            <a:pathLst>
              <a:path w="3977004" h="1745615">
                <a:moveTo>
                  <a:pt x="0" y="0"/>
                </a:moveTo>
                <a:lnTo>
                  <a:pt x="3976648" y="0"/>
                </a:lnTo>
                <a:lnTo>
                  <a:pt x="3976648" y="1745474"/>
                </a:lnTo>
                <a:lnTo>
                  <a:pt x="0" y="17454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4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25220" y="3928470"/>
            <a:ext cx="11585648" cy="4108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25220" y="3928472"/>
            <a:ext cx="11586210" cy="4109085"/>
          </a:xfrm>
          <a:custGeom>
            <a:avLst/>
            <a:gdLst/>
            <a:ahLst/>
            <a:cxnLst/>
            <a:rect l="l" t="t" r="r" b="b"/>
            <a:pathLst>
              <a:path w="11586210" h="4109084">
                <a:moveTo>
                  <a:pt x="1614" y="2616271"/>
                </a:moveTo>
                <a:lnTo>
                  <a:pt x="10869232" y="0"/>
                </a:lnTo>
                <a:lnTo>
                  <a:pt x="11585654" y="4108584"/>
                </a:lnTo>
                <a:lnTo>
                  <a:pt x="0" y="2613613"/>
                </a:lnTo>
                <a:lnTo>
                  <a:pt x="1614" y="2616271"/>
                </a:lnTo>
                <a:close/>
              </a:path>
            </a:pathLst>
          </a:custGeom>
          <a:ln w="20941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689654" y="7272901"/>
            <a:ext cx="5938459" cy="1570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946188" y="3765617"/>
            <a:ext cx="3425393" cy="4292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655955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155" dirty="0">
                <a:latin typeface="Trebuchet MS"/>
                <a:cs typeface="Trebuchet MS"/>
              </a:rPr>
              <a:t>LIDAR </a:t>
            </a:r>
            <a:r>
              <a:rPr b="1" spc="-175" dirty="0">
                <a:latin typeface="Trebuchet MS"/>
                <a:cs typeface="Trebuchet MS"/>
              </a:rPr>
              <a:t>Point</a:t>
            </a:r>
            <a:r>
              <a:rPr b="1" spc="-165" dirty="0">
                <a:latin typeface="Trebuchet MS"/>
                <a:cs typeface="Trebuchet MS"/>
              </a:rPr>
              <a:t> </a:t>
            </a:r>
            <a:r>
              <a:rPr b="1" spc="-110" dirty="0">
                <a:latin typeface="Trebuchet MS"/>
                <a:cs typeface="Trebuchet MS"/>
              </a:rPr>
              <a:t>Clouds</a:t>
            </a:r>
          </a:p>
        </p:txBody>
      </p:sp>
      <p:sp>
        <p:nvSpPr>
          <p:cNvPr id="20" name="object 20"/>
          <p:cNvSpPr/>
          <p:nvPr/>
        </p:nvSpPr>
        <p:spPr>
          <a:xfrm>
            <a:off x="2568292" y="5235233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4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11194" y="115598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48891" y="4735636"/>
            <a:ext cx="526415" cy="1945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62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0" marR="5080" lvl="0" indent="0" algn="r" defTabSz="914400" rtl="0" eaLnBrk="1" fontAlgn="auto" latinLnBrk="0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4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701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543723" y="4370837"/>
            <a:ext cx="165377" cy="165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105024" y="4674796"/>
            <a:ext cx="165377" cy="1653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105024" y="5094271"/>
            <a:ext cx="165377" cy="1653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264077" y="5727138"/>
            <a:ext cx="165377" cy="1653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105024" y="5513749"/>
            <a:ext cx="165377" cy="1653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897827" y="6031097"/>
            <a:ext cx="165377" cy="165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093109" y="6244488"/>
            <a:ext cx="165377" cy="1653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093109" y="6620901"/>
            <a:ext cx="165377" cy="1653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264077" y="6834291"/>
            <a:ext cx="165377" cy="1653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857850" y="7011454"/>
            <a:ext cx="165377" cy="1653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4252382" y="7116163"/>
            <a:ext cx="165369" cy="1653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4435193" y="7420122"/>
            <a:ext cx="165377" cy="1653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4435193" y="7724080"/>
            <a:ext cx="165377" cy="165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4322547" y="7955584"/>
            <a:ext cx="165377" cy="165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3648432" y="4040819"/>
            <a:ext cx="165377" cy="1653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4006735" y="3837597"/>
            <a:ext cx="165377" cy="165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201623" y="4927872"/>
            <a:ext cx="0" cy="1664335"/>
          </a:xfrm>
          <a:custGeom>
            <a:avLst/>
            <a:gdLst/>
            <a:ahLst/>
            <a:cxnLst/>
            <a:rect l="l" t="t" r="r" b="b"/>
            <a:pathLst>
              <a:path h="1664334">
                <a:moveTo>
                  <a:pt x="0" y="0"/>
                </a:moveTo>
                <a:lnTo>
                  <a:pt x="0" y="1664036"/>
                </a:lnTo>
              </a:path>
            </a:pathLst>
          </a:custGeom>
          <a:ln w="4188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13668" y="477290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87733" y="5954328"/>
            <a:ext cx="1608455" cy="624205"/>
          </a:xfrm>
          <a:custGeom>
            <a:avLst/>
            <a:gdLst/>
            <a:ahLst/>
            <a:cxnLst/>
            <a:rect l="l" t="t" r="r" b="b"/>
            <a:pathLst>
              <a:path w="1608454" h="624204">
                <a:moveTo>
                  <a:pt x="0" y="623690"/>
                </a:moveTo>
                <a:lnTo>
                  <a:pt x="1588914" y="7571"/>
                </a:lnTo>
                <a:lnTo>
                  <a:pt x="1608439" y="0"/>
                </a:lnTo>
              </a:path>
            </a:pathLst>
          </a:custGeom>
          <a:ln w="41883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744848" y="5879893"/>
            <a:ext cx="196215" cy="164465"/>
          </a:xfrm>
          <a:custGeom>
            <a:avLst/>
            <a:gdLst/>
            <a:ahLst/>
            <a:cxnLst/>
            <a:rect l="l" t="t" r="r" b="b"/>
            <a:pathLst>
              <a:path w="196214" h="164464">
                <a:moveTo>
                  <a:pt x="0" y="0"/>
                </a:moveTo>
                <a:lnTo>
                  <a:pt x="63598" y="164011"/>
                </a:lnTo>
                <a:lnTo>
                  <a:pt x="195810" y="18407"/>
                </a:lnTo>
                <a:lnTo>
                  <a:pt x="0" y="0"/>
                </a:lnTo>
                <a:close/>
              </a:path>
            </a:pathLst>
          </a:custGeom>
          <a:solidFill>
            <a:srgbClr val="00F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187733" y="6574463"/>
            <a:ext cx="1766570" cy="427990"/>
          </a:xfrm>
          <a:custGeom>
            <a:avLst/>
            <a:gdLst/>
            <a:ahLst/>
            <a:cxnLst/>
            <a:rect l="l" t="t" r="r" b="b"/>
            <a:pathLst>
              <a:path w="1766570" h="427990">
                <a:moveTo>
                  <a:pt x="0" y="0"/>
                </a:moveTo>
                <a:lnTo>
                  <a:pt x="1745929" y="423030"/>
                </a:lnTo>
                <a:lnTo>
                  <a:pt x="1766282" y="427962"/>
                </a:lnTo>
              </a:path>
            </a:pathLst>
          </a:custGeom>
          <a:ln w="41883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912950" y="6912012"/>
            <a:ext cx="191770" cy="171450"/>
          </a:xfrm>
          <a:custGeom>
            <a:avLst/>
            <a:gdLst/>
            <a:ahLst/>
            <a:cxnLst/>
            <a:rect l="l" t="t" r="r" b="b"/>
            <a:pathLst>
              <a:path w="191770" h="171450">
                <a:moveTo>
                  <a:pt x="41423" y="0"/>
                </a:moveTo>
                <a:lnTo>
                  <a:pt x="0" y="170963"/>
                </a:lnTo>
                <a:lnTo>
                  <a:pt x="191675" y="126905"/>
                </a:lnTo>
                <a:lnTo>
                  <a:pt x="4142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118935" y="6482186"/>
            <a:ext cx="165377" cy="1653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89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9654" y="7272901"/>
            <a:ext cx="5938459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46188" y="3765617"/>
            <a:ext cx="3425393" cy="4292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23164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155" dirty="0">
                <a:latin typeface="Trebuchet MS"/>
                <a:cs typeface="Trebuchet MS"/>
              </a:rPr>
              <a:t>LIDAR </a:t>
            </a:r>
            <a:r>
              <a:rPr b="1" spc="-175" dirty="0">
                <a:latin typeface="Trebuchet MS"/>
                <a:cs typeface="Trebuchet MS"/>
              </a:rPr>
              <a:t>Point </a:t>
            </a:r>
            <a:r>
              <a:rPr b="1" spc="-110" dirty="0">
                <a:latin typeface="Trebuchet MS"/>
                <a:cs typeface="Trebuchet MS"/>
              </a:rPr>
              <a:t>Clouds </a:t>
            </a:r>
            <a:r>
              <a:rPr spc="-215" dirty="0"/>
              <a:t>| </a:t>
            </a:r>
            <a:r>
              <a:rPr spc="-150" dirty="0"/>
              <a:t>Data</a:t>
            </a:r>
            <a:r>
              <a:rPr spc="730" dirty="0"/>
              <a:t> </a:t>
            </a:r>
            <a:r>
              <a:rPr spc="-20" dirty="0"/>
              <a:t>Structures</a:t>
            </a:r>
          </a:p>
        </p:txBody>
      </p:sp>
      <p:sp>
        <p:nvSpPr>
          <p:cNvPr id="5" name="object 5"/>
          <p:cNvSpPr/>
          <p:nvPr/>
        </p:nvSpPr>
        <p:spPr>
          <a:xfrm>
            <a:off x="2930170" y="6461091"/>
            <a:ext cx="527561" cy="2382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30170" y="6461091"/>
            <a:ext cx="527685" cy="238760"/>
          </a:xfrm>
          <a:custGeom>
            <a:avLst/>
            <a:gdLst/>
            <a:ahLst/>
            <a:cxnLst/>
            <a:rect l="l" t="t" r="r" b="b"/>
            <a:pathLst>
              <a:path w="527685" h="238759">
                <a:moveTo>
                  <a:pt x="263697" y="0"/>
                </a:moveTo>
                <a:lnTo>
                  <a:pt x="212801" y="4888"/>
                </a:lnTo>
                <a:lnTo>
                  <a:pt x="163432" y="19547"/>
                </a:lnTo>
                <a:lnTo>
                  <a:pt x="117095" y="43963"/>
                </a:lnTo>
                <a:lnTo>
                  <a:pt x="75294" y="78126"/>
                </a:lnTo>
                <a:lnTo>
                  <a:pt x="45499" y="113823"/>
                </a:lnTo>
                <a:lnTo>
                  <a:pt x="23176" y="153048"/>
                </a:lnTo>
                <a:lnTo>
                  <a:pt x="8089" y="194833"/>
                </a:lnTo>
                <a:lnTo>
                  <a:pt x="0" y="238210"/>
                </a:lnTo>
                <a:lnTo>
                  <a:pt x="527561" y="238210"/>
                </a:lnTo>
                <a:lnTo>
                  <a:pt x="519472" y="194832"/>
                </a:lnTo>
                <a:lnTo>
                  <a:pt x="504385" y="153048"/>
                </a:lnTo>
                <a:lnTo>
                  <a:pt x="482062" y="113823"/>
                </a:lnTo>
                <a:lnTo>
                  <a:pt x="452266" y="78126"/>
                </a:lnTo>
                <a:lnTo>
                  <a:pt x="410439" y="43963"/>
                </a:lnTo>
                <a:lnTo>
                  <a:pt x="364044" y="19547"/>
                </a:lnTo>
                <a:lnTo>
                  <a:pt x="314619" y="4888"/>
                </a:lnTo>
                <a:lnTo>
                  <a:pt x="263697" y="0"/>
                </a:lnTo>
                <a:close/>
              </a:path>
            </a:pathLst>
          </a:custGeom>
          <a:ln w="20941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03909" y="6861290"/>
            <a:ext cx="441959" cy="658495"/>
          </a:xfrm>
          <a:custGeom>
            <a:avLst/>
            <a:gdLst/>
            <a:ahLst/>
            <a:cxnLst/>
            <a:rect l="l" t="t" r="r" b="b"/>
            <a:pathLst>
              <a:path w="441960" h="658495">
                <a:moveTo>
                  <a:pt x="193664" y="416600"/>
                </a:moveTo>
                <a:lnTo>
                  <a:pt x="110262" y="416600"/>
                </a:lnTo>
                <a:lnTo>
                  <a:pt x="110262" y="602234"/>
                </a:lnTo>
                <a:lnTo>
                  <a:pt x="108932" y="606052"/>
                </a:lnTo>
                <a:lnTo>
                  <a:pt x="86602" y="635422"/>
                </a:lnTo>
                <a:lnTo>
                  <a:pt x="85272" y="639239"/>
                </a:lnTo>
                <a:lnTo>
                  <a:pt x="85272" y="654429"/>
                </a:lnTo>
                <a:lnTo>
                  <a:pt x="89012" y="658169"/>
                </a:lnTo>
                <a:lnTo>
                  <a:pt x="189923" y="658169"/>
                </a:lnTo>
                <a:lnTo>
                  <a:pt x="193664" y="654429"/>
                </a:lnTo>
                <a:lnTo>
                  <a:pt x="193664" y="416600"/>
                </a:lnTo>
                <a:close/>
              </a:path>
              <a:path w="441960" h="658495">
                <a:moveTo>
                  <a:pt x="331263" y="416600"/>
                </a:moveTo>
                <a:lnTo>
                  <a:pt x="247860" y="416600"/>
                </a:lnTo>
                <a:lnTo>
                  <a:pt x="247860" y="654429"/>
                </a:lnTo>
                <a:lnTo>
                  <a:pt x="251601" y="658169"/>
                </a:lnTo>
                <a:lnTo>
                  <a:pt x="352512" y="658169"/>
                </a:lnTo>
                <a:lnTo>
                  <a:pt x="356202" y="654429"/>
                </a:lnTo>
                <a:lnTo>
                  <a:pt x="356201" y="639239"/>
                </a:lnTo>
                <a:lnTo>
                  <a:pt x="354923" y="635420"/>
                </a:lnTo>
                <a:lnTo>
                  <a:pt x="332541" y="606050"/>
                </a:lnTo>
                <a:lnTo>
                  <a:pt x="331263" y="602234"/>
                </a:lnTo>
                <a:lnTo>
                  <a:pt x="331263" y="416600"/>
                </a:lnTo>
                <a:close/>
              </a:path>
              <a:path w="441960" h="658495">
                <a:moveTo>
                  <a:pt x="56888" y="416600"/>
                </a:moveTo>
                <a:lnTo>
                  <a:pt x="16318" y="416600"/>
                </a:lnTo>
                <a:lnTo>
                  <a:pt x="748" y="435522"/>
                </a:lnTo>
                <a:lnTo>
                  <a:pt x="0" y="439133"/>
                </a:lnTo>
                <a:lnTo>
                  <a:pt x="10886" y="477661"/>
                </a:lnTo>
                <a:lnTo>
                  <a:pt x="12618" y="478972"/>
                </a:lnTo>
                <a:lnTo>
                  <a:pt x="23817" y="478972"/>
                </a:lnTo>
                <a:lnTo>
                  <a:pt x="25779" y="477011"/>
                </a:lnTo>
                <a:lnTo>
                  <a:pt x="25779" y="444603"/>
                </a:lnTo>
                <a:lnTo>
                  <a:pt x="30643" y="439739"/>
                </a:lnTo>
                <a:lnTo>
                  <a:pt x="73036" y="439739"/>
                </a:lnTo>
                <a:lnTo>
                  <a:pt x="73207" y="439131"/>
                </a:lnTo>
                <a:lnTo>
                  <a:pt x="72458" y="435521"/>
                </a:lnTo>
                <a:lnTo>
                  <a:pt x="56888" y="416600"/>
                </a:lnTo>
                <a:close/>
              </a:path>
              <a:path w="441960" h="658495">
                <a:moveTo>
                  <a:pt x="73036" y="439739"/>
                </a:moveTo>
                <a:lnTo>
                  <a:pt x="42614" y="439739"/>
                </a:lnTo>
                <a:lnTo>
                  <a:pt x="47427" y="444603"/>
                </a:lnTo>
                <a:lnTo>
                  <a:pt x="47428" y="477011"/>
                </a:lnTo>
                <a:lnTo>
                  <a:pt x="49390" y="478972"/>
                </a:lnTo>
                <a:lnTo>
                  <a:pt x="60587" y="478972"/>
                </a:lnTo>
                <a:lnTo>
                  <a:pt x="62322" y="477660"/>
                </a:lnTo>
                <a:lnTo>
                  <a:pt x="73036" y="439739"/>
                </a:lnTo>
                <a:close/>
              </a:path>
              <a:path w="441960" h="658495">
                <a:moveTo>
                  <a:pt x="425206" y="416600"/>
                </a:moveTo>
                <a:lnTo>
                  <a:pt x="384636" y="416600"/>
                </a:lnTo>
                <a:lnTo>
                  <a:pt x="369065" y="435522"/>
                </a:lnTo>
                <a:lnTo>
                  <a:pt x="368318" y="439133"/>
                </a:lnTo>
                <a:lnTo>
                  <a:pt x="379204" y="477661"/>
                </a:lnTo>
                <a:lnTo>
                  <a:pt x="380936" y="478972"/>
                </a:lnTo>
                <a:lnTo>
                  <a:pt x="392136" y="478972"/>
                </a:lnTo>
                <a:lnTo>
                  <a:pt x="394046" y="477011"/>
                </a:lnTo>
                <a:lnTo>
                  <a:pt x="394046" y="444603"/>
                </a:lnTo>
                <a:lnTo>
                  <a:pt x="398909" y="439739"/>
                </a:lnTo>
                <a:lnTo>
                  <a:pt x="441355" y="439739"/>
                </a:lnTo>
                <a:lnTo>
                  <a:pt x="441528" y="439131"/>
                </a:lnTo>
                <a:lnTo>
                  <a:pt x="440777" y="435521"/>
                </a:lnTo>
                <a:lnTo>
                  <a:pt x="425206" y="416600"/>
                </a:lnTo>
                <a:close/>
              </a:path>
              <a:path w="441960" h="658495">
                <a:moveTo>
                  <a:pt x="441355" y="439739"/>
                </a:moveTo>
                <a:lnTo>
                  <a:pt x="410882" y="439739"/>
                </a:lnTo>
                <a:lnTo>
                  <a:pt x="415744" y="444603"/>
                </a:lnTo>
                <a:lnTo>
                  <a:pt x="415746" y="477011"/>
                </a:lnTo>
                <a:lnTo>
                  <a:pt x="417709" y="478972"/>
                </a:lnTo>
                <a:lnTo>
                  <a:pt x="428904" y="478972"/>
                </a:lnTo>
                <a:lnTo>
                  <a:pt x="430587" y="477660"/>
                </a:lnTo>
                <a:lnTo>
                  <a:pt x="441355" y="439739"/>
                </a:lnTo>
                <a:close/>
              </a:path>
              <a:path w="441960" h="658495">
                <a:moveTo>
                  <a:pt x="66736" y="147779"/>
                </a:moveTo>
                <a:lnTo>
                  <a:pt x="6468" y="147779"/>
                </a:lnTo>
                <a:lnTo>
                  <a:pt x="1716" y="152532"/>
                </a:lnTo>
                <a:lnTo>
                  <a:pt x="1715" y="290379"/>
                </a:lnTo>
                <a:lnTo>
                  <a:pt x="5308" y="294615"/>
                </a:lnTo>
                <a:lnTo>
                  <a:pt x="10045" y="295662"/>
                </a:lnTo>
                <a:lnTo>
                  <a:pt x="10045" y="316744"/>
                </a:lnTo>
                <a:lnTo>
                  <a:pt x="5308" y="317790"/>
                </a:lnTo>
                <a:lnTo>
                  <a:pt x="1716" y="322025"/>
                </a:lnTo>
                <a:lnTo>
                  <a:pt x="1715" y="411899"/>
                </a:lnTo>
                <a:lnTo>
                  <a:pt x="6469" y="416600"/>
                </a:lnTo>
                <a:lnTo>
                  <a:pt x="66738" y="416600"/>
                </a:lnTo>
                <a:lnTo>
                  <a:pt x="71489" y="411899"/>
                </a:lnTo>
                <a:lnTo>
                  <a:pt x="71491" y="322025"/>
                </a:lnTo>
                <a:lnTo>
                  <a:pt x="67950" y="317790"/>
                </a:lnTo>
                <a:lnTo>
                  <a:pt x="63213" y="316744"/>
                </a:lnTo>
                <a:lnTo>
                  <a:pt x="63213" y="295662"/>
                </a:lnTo>
                <a:lnTo>
                  <a:pt x="67950" y="294615"/>
                </a:lnTo>
                <a:lnTo>
                  <a:pt x="71490" y="290379"/>
                </a:lnTo>
                <a:lnTo>
                  <a:pt x="71491" y="238997"/>
                </a:lnTo>
                <a:lnTo>
                  <a:pt x="439810" y="238997"/>
                </a:lnTo>
                <a:lnTo>
                  <a:pt x="439810" y="237506"/>
                </a:lnTo>
                <a:lnTo>
                  <a:pt x="165949" y="237506"/>
                </a:lnTo>
                <a:lnTo>
                  <a:pt x="165949" y="170404"/>
                </a:lnTo>
                <a:lnTo>
                  <a:pt x="71491" y="170404"/>
                </a:lnTo>
                <a:lnTo>
                  <a:pt x="71491" y="152532"/>
                </a:lnTo>
                <a:lnTo>
                  <a:pt x="66736" y="147779"/>
                </a:lnTo>
                <a:close/>
              </a:path>
              <a:path w="441960" h="658495">
                <a:moveTo>
                  <a:pt x="357126" y="238997"/>
                </a:moveTo>
                <a:lnTo>
                  <a:pt x="84397" y="238997"/>
                </a:lnTo>
                <a:lnTo>
                  <a:pt x="84397" y="411058"/>
                </a:lnTo>
                <a:lnTo>
                  <a:pt x="89940" y="416600"/>
                </a:lnTo>
                <a:lnTo>
                  <a:pt x="351584" y="416600"/>
                </a:lnTo>
                <a:lnTo>
                  <a:pt x="357127" y="411058"/>
                </a:lnTo>
                <a:lnTo>
                  <a:pt x="357126" y="368472"/>
                </a:lnTo>
                <a:lnTo>
                  <a:pt x="197366" y="368472"/>
                </a:lnTo>
                <a:lnTo>
                  <a:pt x="165126" y="336180"/>
                </a:lnTo>
                <a:lnTo>
                  <a:pt x="177136" y="326310"/>
                </a:lnTo>
                <a:lnTo>
                  <a:pt x="190638" y="319088"/>
                </a:lnTo>
                <a:lnTo>
                  <a:pt x="205294" y="314653"/>
                </a:lnTo>
                <a:lnTo>
                  <a:pt x="220762" y="313144"/>
                </a:lnTo>
                <a:lnTo>
                  <a:pt x="357126" y="313144"/>
                </a:lnTo>
                <a:lnTo>
                  <a:pt x="357126" y="289903"/>
                </a:lnTo>
                <a:lnTo>
                  <a:pt x="171419" y="289903"/>
                </a:lnTo>
                <a:lnTo>
                  <a:pt x="165951" y="284486"/>
                </a:lnTo>
                <a:lnTo>
                  <a:pt x="165949" y="271049"/>
                </a:lnTo>
                <a:lnTo>
                  <a:pt x="171417" y="265581"/>
                </a:lnTo>
                <a:lnTo>
                  <a:pt x="357126" y="265581"/>
                </a:lnTo>
                <a:lnTo>
                  <a:pt x="357126" y="238997"/>
                </a:lnTo>
                <a:close/>
              </a:path>
              <a:path w="441960" h="658495">
                <a:moveTo>
                  <a:pt x="439810" y="238997"/>
                </a:moveTo>
                <a:lnTo>
                  <a:pt x="370033" y="238997"/>
                </a:lnTo>
                <a:lnTo>
                  <a:pt x="370033" y="290379"/>
                </a:lnTo>
                <a:lnTo>
                  <a:pt x="373573" y="294615"/>
                </a:lnTo>
                <a:lnTo>
                  <a:pt x="378312" y="295662"/>
                </a:lnTo>
                <a:lnTo>
                  <a:pt x="378312" y="316744"/>
                </a:lnTo>
                <a:lnTo>
                  <a:pt x="373574" y="317790"/>
                </a:lnTo>
                <a:lnTo>
                  <a:pt x="370034" y="322025"/>
                </a:lnTo>
                <a:lnTo>
                  <a:pt x="370033" y="411899"/>
                </a:lnTo>
                <a:lnTo>
                  <a:pt x="374787" y="416600"/>
                </a:lnTo>
                <a:lnTo>
                  <a:pt x="435055" y="416600"/>
                </a:lnTo>
                <a:lnTo>
                  <a:pt x="439807" y="411899"/>
                </a:lnTo>
                <a:lnTo>
                  <a:pt x="439810" y="322025"/>
                </a:lnTo>
                <a:lnTo>
                  <a:pt x="436216" y="317790"/>
                </a:lnTo>
                <a:lnTo>
                  <a:pt x="431479" y="316744"/>
                </a:lnTo>
                <a:lnTo>
                  <a:pt x="431479" y="295662"/>
                </a:lnTo>
                <a:lnTo>
                  <a:pt x="436217" y="294615"/>
                </a:lnTo>
                <a:lnTo>
                  <a:pt x="439810" y="290379"/>
                </a:lnTo>
                <a:lnTo>
                  <a:pt x="439810" y="238997"/>
                </a:lnTo>
                <a:close/>
              </a:path>
              <a:path w="441960" h="658495">
                <a:moveTo>
                  <a:pt x="229592" y="358753"/>
                </a:moveTo>
                <a:lnTo>
                  <a:pt x="211933" y="358753"/>
                </a:lnTo>
                <a:lnTo>
                  <a:pt x="203609" y="362229"/>
                </a:lnTo>
                <a:lnTo>
                  <a:pt x="197366" y="368472"/>
                </a:lnTo>
                <a:lnTo>
                  <a:pt x="244158" y="368472"/>
                </a:lnTo>
                <a:lnTo>
                  <a:pt x="237915" y="362229"/>
                </a:lnTo>
                <a:lnTo>
                  <a:pt x="229592" y="358753"/>
                </a:lnTo>
                <a:close/>
              </a:path>
              <a:path w="441960" h="658495">
                <a:moveTo>
                  <a:pt x="357126" y="313144"/>
                </a:moveTo>
                <a:lnTo>
                  <a:pt x="220762" y="313144"/>
                </a:lnTo>
                <a:lnTo>
                  <a:pt x="236234" y="314653"/>
                </a:lnTo>
                <a:lnTo>
                  <a:pt x="250890" y="319088"/>
                </a:lnTo>
                <a:lnTo>
                  <a:pt x="264391" y="326310"/>
                </a:lnTo>
                <a:lnTo>
                  <a:pt x="276398" y="336180"/>
                </a:lnTo>
                <a:lnTo>
                  <a:pt x="244158" y="368472"/>
                </a:lnTo>
                <a:lnTo>
                  <a:pt x="357126" y="368472"/>
                </a:lnTo>
                <a:lnTo>
                  <a:pt x="357126" y="313144"/>
                </a:lnTo>
                <a:close/>
              </a:path>
              <a:path w="441960" h="658495">
                <a:moveTo>
                  <a:pt x="214044" y="265581"/>
                </a:moveTo>
                <a:lnTo>
                  <a:pt x="184854" y="265581"/>
                </a:lnTo>
                <a:lnTo>
                  <a:pt x="190269" y="271049"/>
                </a:lnTo>
                <a:lnTo>
                  <a:pt x="190271" y="284486"/>
                </a:lnTo>
                <a:lnTo>
                  <a:pt x="184852" y="289903"/>
                </a:lnTo>
                <a:lnTo>
                  <a:pt x="214044" y="289903"/>
                </a:lnTo>
                <a:lnTo>
                  <a:pt x="208578" y="284486"/>
                </a:lnTo>
                <a:lnTo>
                  <a:pt x="208576" y="271049"/>
                </a:lnTo>
                <a:lnTo>
                  <a:pt x="214044" y="265581"/>
                </a:lnTo>
                <a:close/>
              </a:path>
              <a:path w="441960" h="658495">
                <a:moveTo>
                  <a:pt x="256672" y="265581"/>
                </a:moveTo>
                <a:lnTo>
                  <a:pt x="227479" y="265581"/>
                </a:lnTo>
                <a:lnTo>
                  <a:pt x="232949" y="271049"/>
                </a:lnTo>
                <a:lnTo>
                  <a:pt x="232949" y="284486"/>
                </a:lnTo>
                <a:lnTo>
                  <a:pt x="227479" y="289903"/>
                </a:lnTo>
                <a:lnTo>
                  <a:pt x="256671" y="289903"/>
                </a:lnTo>
                <a:lnTo>
                  <a:pt x="251256" y="284486"/>
                </a:lnTo>
                <a:lnTo>
                  <a:pt x="251254" y="271049"/>
                </a:lnTo>
                <a:lnTo>
                  <a:pt x="256672" y="265581"/>
                </a:lnTo>
                <a:close/>
              </a:path>
              <a:path w="441960" h="658495">
                <a:moveTo>
                  <a:pt x="357126" y="265581"/>
                </a:moveTo>
                <a:lnTo>
                  <a:pt x="270106" y="265581"/>
                </a:lnTo>
                <a:lnTo>
                  <a:pt x="275575" y="271049"/>
                </a:lnTo>
                <a:lnTo>
                  <a:pt x="275575" y="284486"/>
                </a:lnTo>
                <a:lnTo>
                  <a:pt x="270106" y="289903"/>
                </a:lnTo>
                <a:lnTo>
                  <a:pt x="357126" y="289903"/>
                </a:lnTo>
                <a:lnTo>
                  <a:pt x="357126" y="265581"/>
                </a:lnTo>
                <a:close/>
              </a:path>
              <a:path w="441960" h="658495">
                <a:moveTo>
                  <a:pt x="357126" y="166804"/>
                </a:moveTo>
                <a:lnTo>
                  <a:pt x="275575" y="166804"/>
                </a:lnTo>
                <a:lnTo>
                  <a:pt x="275575" y="237506"/>
                </a:lnTo>
                <a:lnTo>
                  <a:pt x="439810" y="237506"/>
                </a:lnTo>
                <a:lnTo>
                  <a:pt x="439810" y="170404"/>
                </a:lnTo>
                <a:lnTo>
                  <a:pt x="357126" y="170404"/>
                </a:lnTo>
                <a:lnTo>
                  <a:pt x="357126" y="166804"/>
                </a:lnTo>
                <a:close/>
              </a:path>
              <a:path w="441960" h="658495">
                <a:moveTo>
                  <a:pt x="351584" y="123355"/>
                </a:moveTo>
                <a:lnTo>
                  <a:pt x="89940" y="123355"/>
                </a:lnTo>
                <a:lnTo>
                  <a:pt x="84397" y="128897"/>
                </a:lnTo>
                <a:lnTo>
                  <a:pt x="84397" y="170404"/>
                </a:lnTo>
                <a:lnTo>
                  <a:pt x="165949" y="170404"/>
                </a:lnTo>
                <a:lnTo>
                  <a:pt x="165949" y="166804"/>
                </a:lnTo>
                <a:lnTo>
                  <a:pt x="357126" y="166804"/>
                </a:lnTo>
                <a:lnTo>
                  <a:pt x="357126" y="128897"/>
                </a:lnTo>
                <a:lnTo>
                  <a:pt x="351584" y="123355"/>
                </a:lnTo>
                <a:close/>
              </a:path>
              <a:path w="441960" h="658495">
                <a:moveTo>
                  <a:pt x="435055" y="147779"/>
                </a:moveTo>
                <a:lnTo>
                  <a:pt x="374785" y="147779"/>
                </a:lnTo>
                <a:lnTo>
                  <a:pt x="370034" y="152532"/>
                </a:lnTo>
                <a:lnTo>
                  <a:pt x="370033" y="170404"/>
                </a:lnTo>
                <a:lnTo>
                  <a:pt x="439810" y="170404"/>
                </a:lnTo>
                <a:lnTo>
                  <a:pt x="439810" y="152532"/>
                </a:lnTo>
                <a:lnTo>
                  <a:pt x="435055" y="147779"/>
                </a:lnTo>
                <a:close/>
              </a:path>
              <a:path w="441960" h="658495">
                <a:moveTo>
                  <a:pt x="299278" y="79648"/>
                </a:moveTo>
                <a:lnTo>
                  <a:pt x="142247" y="79648"/>
                </a:lnTo>
                <a:lnTo>
                  <a:pt x="144507" y="81908"/>
                </a:lnTo>
                <a:lnTo>
                  <a:pt x="144507" y="123355"/>
                </a:lnTo>
                <a:lnTo>
                  <a:pt x="297017" y="123355"/>
                </a:lnTo>
                <a:lnTo>
                  <a:pt x="297017" y="81908"/>
                </a:lnTo>
                <a:lnTo>
                  <a:pt x="299278" y="79648"/>
                </a:lnTo>
                <a:close/>
              </a:path>
              <a:path w="441960" h="658495">
                <a:moveTo>
                  <a:pt x="189190" y="43706"/>
                </a:moveTo>
                <a:lnTo>
                  <a:pt x="129490" y="43706"/>
                </a:lnTo>
                <a:lnTo>
                  <a:pt x="127230" y="45966"/>
                </a:lnTo>
                <a:lnTo>
                  <a:pt x="127230" y="77439"/>
                </a:lnTo>
                <a:lnTo>
                  <a:pt x="129490" y="79648"/>
                </a:lnTo>
                <a:lnTo>
                  <a:pt x="179275" y="79648"/>
                </a:lnTo>
                <a:lnTo>
                  <a:pt x="171245" y="71616"/>
                </a:lnTo>
                <a:lnTo>
                  <a:pt x="171245" y="61702"/>
                </a:lnTo>
                <a:lnTo>
                  <a:pt x="172655" y="54708"/>
                </a:lnTo>
                <a:lnTo>
                  <a:pt x="176499" y="48986"/>
                </a:lnTo>
                <a:lnTo>
                  <a:pt x="182203" y="45124"/>
                </a:lnTo>
                <a:lnTo>
                  <a:pt x="189190" y="43706"/>
                </a:lnTo>
                <a:close/>
              </a:path>
              <a:path w="441960" h="658495">
                <a:moveTo>
                  <a:pt x="252334" y="43706"/>
                </a:moveTo>
                <a:lnTo>
                  <a:pt x="189190" y="43706"/>
                </a:lnTo>
                <a:lnTo>
                  <a:pt x="196177" y="45124"/>
                </a:lnTo>
                <a:lnTo>
                  <a:pt x="201882" y="48986"/>
                </a:lnTo>
                <a:lnTo>
                  <a:pt x="205726" y="54708"/>
                </a:lnTo>
                <a:lnTo>
                  <a:pt x="207136" y="61702"/>
                </a:lnTo>
                <a:lnTo>
                  <a:pt x="207136" y="71616"/>
                </a:lnTo>
                <a:lnTo>
                  <a:pt x="199104" y="79648"/>
                </a:lnTo>
                <a:lnTo>
                  <a:pt x="242420" y="79648"/>
                </a:lnTo>
                <a:lnTo>
                  <a:pt x="234389" y="71616"/>
                </a:lnTo>
                <a:lnTo>
                  <a:pt x="234389" y="61702"/>
                </a:lnTo>
                <a:lnTo>
                  <a:pt x="235798" y="54708"/>
                </a:lnTo>
                <a:lnTo>
                  <a:pt x="239643" y="48986"/>
                </a:lnTo>
                <a:lnTo>
                  <a:pt x="245347" y="45124"/>
                </a:lnTo>
                <a:lnTo>
                  <a:pt x="252334" y="43706"/>
                </a:lnTo>
                <a:close/>
              </a:path>
              <a:path w="441960" h="658495">
                <a:moveTo>
                  <a:pt x="312034" y="43706"/>
                </a:moveTo>
                <a:lnTo>
                  <a:pt x="252334" y="43706"/>
                </a:lnTo>
                <a:lnTo>
                  <a:pt x="259320" y="45124"/>
                </a:lnTo>
                <a:lnTo>
                  <a:pt x="265024" y="48986"/>
                </a:lnTo>
                <a:lnTo>
                  <a:pt x="268869" y="54708"/>
                </a:lnTo>
                <a:lnTo>
                  <a:pt x="270279" y="61702"/>
                </a:lnTo>
                <a:lnTo>
                  <a:pt x="270279" y="71616"/>
                </a:lnTo>
                <a:lnTo>
                  <a:pt x="262247" y="79648"/>
                </a:lnTo>
                <a:lnTo>
                  <a:pt x="312034" y="79648"/>
                </a:lnTo>
                <a:lnTo>
                  <a:pt x="314294" y="77439"/>
                </a:lnTo>
                <a:lnTo>
                  <a:pt x="314294" y="45966"/>
                </a:lnTo>
                <a:lnTo>
                  <a:pt x="312034" y="43706"/>
                </a:lnTo>
                <a:close/>
              </a:path>
              <a:path w="441960" h="658495">
                <a:moveTo>
                  <a:pt x="291592" y="0"/>
                </a:moveTo>
                <a:lnTo>
                  <a:pt x="149934" y="0"/>
                </a:lnTo>
                <a:lnTo>
                  <a:pt x="144507" y="5424"/>
                </a:lnTo>
                <a:lnTo>
                  <a:pt x="144507" y="41445"/>
                </a:lnTo>
                <a:lnTo>
                  <a:pt x="142247" y="43706"/>
                </a:lnTo>
                <a:lnTo>
                  <a:pt x="299278" y="43706"/>
                </a:lnTo>
                <a:lnTo>
                  <a:pt x="297017" y="41445"/>
                </a:lnTo>
                <a:lnTo>
                  <a:pt x="297017" y="5424"/>
                </a:lnTo>
                <a:lnTo>
                  <a:pt x="291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3906" y="7289362"/>
            <a:ext cx="6228333" cy="1570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20883" y="6705308"/>
            <a:ext cx="3694379" cy="1358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20883" y="6702845"/>
            <a:ext cx="3694429" cy="1147445"/>
          </a:xfrm>
          <a:custGeom>
            <a:avLst/>
            <a:gdLst/>
            <a:ahLst/>
            <a:cxnLst/>
            <a:rect l="l" t="t" r="r" b="b"/>
            <a:pathLst>
              <a:path w="3694429" h="1147445">
                <a:moveTo>
                  <a:pt x="1124817" y="0"/>
                </a:moveTo>
                <a:lnTo>
                  <a:pt x="1080256" y="3448"/>
                </a:lnTo>
                <a:lnTo>
                  <a:pt x="1037002" y="13635"/>
                </a:lnTo>
                <a:lnTo>
                  <a:pt x="995817" y="30323"/>
                </a:lnTo>
                <a:lnTo>
                  <a:pt x="957469" y="53273"/>
                </a:lnTo>
                <a:lnTo>
                  <a:pt x="918094" y="84015"/>
                </a:lnTo>
                <a:lnTo>
                  <a:pt x="876132" y="121315"/>
                </a:lnTo>
                <a:lnTo>
                  <a:pt x="832910" y="162838"/>
                </a:lnTo>
                <a:lnTo>
                  <a:pt x="789752" y="206253"/>
                </a:lnTo>
                <a:lnTo>
                  <a:pt x="747984" y="249224"/>
                </a:lnTo>
                <a:lnTo>
                  <a:pt x="708932" y="289419"/>
                </a:lnTo>
                <a:lnTo>
                  <a:pt x="673922" y="324506"/>
                </a:lnTo>
                <a:lnTo>
                  <a:pt x="644278" y="352149"/>
                </a:lnTo>
                <a:lnTo>
                  <a:pt x="603007" y="380604"/>
                </a:lnTo>
                <a:lnTo>
                  <a:pt x="563851" y="395890"/>
                </a:lnTo>
                <a:lnTo>
                  <a:pt x="543154" y="399838"/>
                </a:lnTo>
                <a:lnTo>
                  <a:pt x="187324" y="475115"/>
                </a:lnTo>
                <a:lnTo>
                  <a:pt x="145351" y="488259"/>
                </a:lnTo>
                <a:lnTo>
                  <a:pt x="111860" y="514673"/>
                </a:lnTo>
                <a:lnTo>
                  <a:pt x="89682" y="551129"/>
                </a:lnTo>
                <a:lnTo>
                  <a:pt x="81646" y="594401"/>
                </a:lnTo>
                <a:lnTo>
                  <a:pt x="81357" y="741481"/>
                </a:lnTo>
                <a:lnTo>
                  <a:pt x="66012" y="741481"/>
                </a:lnTo>
                <a:lnTo>
                  <a:pt x="40329" y="746673"/>
                </a:lnTo>
                <a:lnTo>
                  <a:pt x="19345" y="760826"/>
                </a:lnTo>
                <a:lnTo>
                  <a:pt x="5191" y="781810"/>
                </a:lnTo>
                <a:lnTo>
                  <a:pt x="0" y="807494"/>
                </a:lnTo>
                <a:lnTo>
                  <a:pt x="0" y="1076755"/>
                </a:lnTo>
                <a:lnTo>
                  <a:pt x="5191" y="1102438"/>
                </a:lnTo>
                <a:lnTo>
                  <a:pt x="19345" y="1123422"/>
                </a:lnTo>
                <a:lnTo>
                  <a:pt x="40329" y="1137575"/>
                </a:lnTo>
                <a:lnTo>
                  <a:pt x="66012" y="1142767"/>
                </a:lnTo>
                <a:lnTo>
                  <a:pt x="224673" y="1142767"/>
                </a:lnTo>
                <a:lnTo>
                  <a:pt x="364516" y="1142767"/>
                </a:lnTo>
                <a:lnTo>
                  <a:pt x="361383" y="1125245"/>
                </a:lnTo>
                <a:lnTo>
                  <a:pt x="359117" y="1107394"/>
                </a:lnTo>
                <a:lnTo>
                  <a:pt x="357741" y="1089279"/>
                </a:lnTo>
                <a:lnTo>
                  <a:pt x="357277" y="1070965"/>
                </a:lnTo>
                <a:lnTo>
                  <a:pt x="360511" y="1022931"/>
                </a:lnTo>
                <a:lnTo>
                  <a:pt x="369929" y="976869"/>
                </a:lnTo>
                <a:lnTo>
                  <a:pt x="385110" y="933199"/>
                </a:lnTo>
                <a:lnTo>
                  <a:pt x="405631" y="892341"/>
                </a:lnTo>
                <a:lnTo>
                  <a:pt x="431070" y="854716"/>
                </a:lnTo>
                <a:lnTo>
                  <a:pt x="461005" y="820743"/>
                </a:lnTo>
                <a:lnTo>
                  <a:pt x="495013" y="790844"/>
                </a:lnTo>
                <a:lnTo>
                  <a:pt x="532672" y="765439"/>
                </a:lnTo>
                <a:lnTo>
                  <a:pt x="573559" y="744948"/>
                </a:lnTo>
                <a:lnTo>
                  <a:pt x="617253" y="729791"/>
                </a:lnTo>
                <a:lnTo>
                  <a:pt x="663331" y="720388"/>
                </a:lnTo>
                <a:lnTo>
                  <a:pt x="711370" y="717161"/>
                </a:lnTo>
                <a:lnTo>
                  <a:pt x="759410" y="720388"/>
                </a:lnTo>
                <a:lnTo>
                  <a:pt x="805487" y="729791"/>
                </a:lnTo>
                <a:lnTo>
                  <a:pt x="849181" y="744948"/>
                </a:lnTo>
                <a:lnTo>
                  <a:pt x="890069" y="765439"/>
                </a:lnTo>
                <a:lnTo>
                  <a:pt x="927728" y="790845"/>
                </a:lnTo>
                <a:lnTo>
                  <a:pt x="961736" y="820744"/>
                </a:lnTo>
                <a:lnTo>
                  <a:pt x="991671" y="854716"/>
                </a:lnTo>
                <a:lnTo>
                  <a:pt x="1017110" y="892341"/>
                </a:lnTo>
                <a:lnTo>
                  <a:pt x="1037631" y="933199"/>
                </a:lnTo>
                <a:lnTo>
                  <a:pt x="1052812" y="976869"/>
                </a:lnTo>
                <a:lnTo>
                  <a:pt x="1062230" y="1022931"/>
                </a:lnTo>
                <a:lnTo>
                  <a:pt x="1065463" y="1070965"/>
                </a:lnTo>
                <a:lnTo>
                  <a:pt x="1064999" y="1089278"/>
                </a:lnTo>
                <a:lnTo>
                  <a:pt x="1063623" y="1107390"/>
                </a:lnTo>
                <a:lnTo>
                  <a:pt x="1061357" y="1125241"/>
                </a:lnTo>
                <a:lnTo>
                  <a:pt x="1058225" y="1142767"/>
                </a:lnTo>
                <a:lnTo>
                  <a:pt x="2593593" y="1142767"/>
                </a:lnTo>
                <a:lnTo>
                  <a:pt x="2590461" y="1125245"/>
                </a:lnTo>
                <a:lnTo>
                  <a:pt x="2588195" y="1107394"/>
                </a:lnTo>
                <a:lnTo>
                  <a:pt x="2586819" y="1089279"/>
                </a:lnTo>
                <a:lnTo>
                  <a:pt x="2586355" y="1070965"/>
                </a:lnTo>
                <a:lnTo>
                  <a:pt x="2589583" y="1022931"/>
                </a:lnTo>
                <a:lnTo>
                  <a:pt x="2598985" y="976869"/>
                </a:lnTo>
                <a:lnTo>
                  <a:pt x="2614142" y="933199"/>
                </a:lnTo>
                <a:lnTo>
                  <a:pt x="2634634" y="892341"/>
                </a:lnTo>
                <a:lnTo>
                  <a:pt x="2660039" y="854716"/>
                </a:lnTo>
                <a:lnTo>
                  <a:pt x="2689938" y="820743"/>
                </a:lnTo>
                <a:lnTo>
                  <a:pt x="2723910" y="790844"/>
                </a:lnTo>
                <a:lnTo>
                  <a:pt x="2761535" y="765439"/>
                </a:lnTo>
                <a:lnTo>
                  <a:pt x="2802393" y="744948"/>
                </a:lnTo>
                <a:lnTo>
                  <a:pt x="2846063" y="729791"/>
                </a:lnTo>
                <a:lnTo>
                  <a:pt x="2892125" y="720388"/>
                </a:lnTo>
                <a:lnTo>
                  <a:pt x="2940158" y="717161"/>
                </a:lnTo>
                <a:lnTo>
                  <a:pt x="2988198" y="720388"/>
                </a:lnTo>
                <a:lnTo>
                  <a:pt x="3034275" y="729791"/>
                </a:lnTo>
                <a:lnTo>
                  <a:pt x="3077969" y="744948"/>
                </a:lnTo>
                <a:lnTo>
                  <a:pt x="3118857" y="765439"/>
                </a:lnTo>
                <a:lnTo>
                  <a:pt x="3156516" y="790845"/>
                </a:lnTo>
                <a:lnTo>
                  <a:pt x="3190524" y="820744"/>
                </a:lnTo>
                <a:lnTo>
                  <a:pt x="3220459" y="854716"/>
                </a:lnTo>
                <a:lnTo>
                  <a:pt x="3245898" y="892341"/>
                </a:lnTo>
                <a:lnTo>
                  <a:pt x="3266419" y="933199"/>
                </a:lnTo>
                <a:lnTo>
                  <a:pt x="3281600" y="976869"/>
                </a:lnTo>
                <a:lnTo>
                  <a:pt x="3291018" y="1022931"/>
                </a:lnTo>
                <a:lnTo>
                  <a:pt x="3294251" y="1070965"/>
                </a:lnTo>
                <a:lnTo>
                  <a:pt x="3293731" y="1090350"/>
                </a:lnTo>
                <a:lnTo>
                  <a:pt x="3292189" y="1109490"/>
                </a:lnTo>
                <a:lnTo>
                  <a:pt x="3289651" y="1128331"/>
                </a:lnTo>
                <a:lnTo>
                  <a:pt x="3286144" y="1146821"/>
                </a:lnTo>
                <a:lnTo>
                  <a:pt x="3469995" y="1146821"/>
                </a:lnTo>
                <a:lnTo>
                  <a:pt x="3580305" y="1146821"/>
                </a:lnTo>
                <a:lnTo>
                  <a:pt x="3628657" y="1146821"/>
                </a:lnTo>
                <a:lnTo>
                  <a:pt x="3654298" y="1141630"/>
                </a:lnTo>
                <a:lnTo>
                  <a:pt x="3675182" y="1127476"/>
                </a:lnTo>
                <a:lnTo>
                  <a:pt x="3689234" y="1106492"/>
                </a:lnTo>
                <a:lnTo>
                  <a:pt x="3694379" y="1080808"/>
                </a:lnTo>
                <a:lnTo>
                  <a:pt x="3694379" y="811547"/>
                </a:lnTo>
                <a:lnTo>
                  <a:pt x="3689241" y="785860"/>
                </a:lnTo>
                <a:lnTo>
                  <a:pt x="3675186" y="764876"/>
                </a:lnTo>
                <a:lnTo>
                  <a:pt x="3654297" y="750725"/>
                </a:lnTo>
                <a:lnTo>
                  <a:pt x="3628657" y="745535"/>
                </a:lnTo>
                <a:lnTo>
                  <a:pt x="3612732" y="745535"/>
                </a:lnTo>
                <a:lnTo>
                  <a:pt x="3612732" y="664756"/>
                </a:lnTo>
                <a:lnTo>
                  <a:pt x="3595961" y="617599"/>
                </a:lnTo>
                <a:lnTo>
                  <a:pt x="3553089" y="591795"/>
                </a:lnTo>
                <a:lnTo>
                  <a:pt x="3482657" y="577694"/>
                </a:lnTo>
                <a:lnTo>
                  <a:pt x="3438637" y="568967"/>
                </a:lnTo>
                <a:lnTo>
                  <a:pt x="3389881" y="559343"/>
                </a:lnTo>
                <a:lnTo>
                  <a:pt x="3337239" y="548984"/>
                </a:lnTo>
                <a:lnTo>
                  <a:pt x="3281562" y="538054"/>
                </a:lnTo>
                <a:lnTo>
                  <a:pt x="3223701" y="526718"/>
                </a:lnTo>
                <a:lnTo>
                  <a:pt x="3164505" y="515139"/>
                </a:lnTo>
                <a:lnTo>
                  <a:pt x="3104826" y="503481"/>
                </a:lnTo>
                <a:lnTo>
                  <a:pt x="3045512" y="491909"/>
                </a:lnTo>
                <a:lnTo>
                  <a:pt x="2987416" y="480585"/>
                </a:lnTo>
                <a:lnTo>
                  <a:pt x="2931387" y="469674"/>
                </a:lnTo>
                <a:lnTo>
                  <a:pt x="2878275" y="459341"/>
                </a:lnTo>
                <a:lnTo>
                  <a:pt x="2828931" y="449748"/>
                </a:lnTo>
                <a:lnTo>
                  <a:pt x="2784205" y="441060"/>
                </a:lnTo>
                <a:lnTo>
                  <a:pt x="2744948" y="433440"/>
                </a:lnTo>
                <a:lnTo>
                  <a:pt x="2712010" y="427054"/>
                </a:lnTo>
                <a:lnTo>
                  <a:pt x="2686485" y="420178"/>
                </a:lnTo>
                <a:lnTo>
                  <a:pt x="2662439" y="409787"/>
                </a:lnTo>
                <a:lnTo>
                  <a:pt x="2640161" y="396014"/>
                </a:lnTo>
                <a:lnTo>
                  <a:pt x="2619941" y="378992"/>
                </a:lnTo>
                <a:lnTo>
                  <a:pt x="2590737" y="350531"/>
                </a:lnTo>
                <a:lnTo>
                  <a:pt x="2556046" y="316725"/>
                </a:lnTo>
                <a:lnTo>
                  <a:pt x="2517488" y="279150"/>
                </a:lnTo>
                <a:lnTo>
                  <a:pt x="2476684" y="239382"/>
                </a:lnTo>
                <a:lnTo>
                  <a:pt x="2435253" y="198998"/>
                </a:lnTo>
                <a:lnTo>
                  <a:pt x="2394816" y="159574"/>
                </a:lnTo>
                <a:lnTo>
                  <a:pt x="2356993" y="122687"/>
                </a:lnTo>
                <a:lnTo>
                  <a:pt x="2323404" y="89912"/>
                </a:lnTo>
                <a:lnTo>
                  <a:pt x="2295669" y="62827"/>
                </a:lnTo>
                <a:lnTo>
                  <a:pt x="2260844" y="35703"/>
                </a:lnTo>
                <a:lnTo>
                  <a:pt x="2219843" y="16029"/>
                </a:lnTo>
                <a:lnTo>
                  <a:pt x="2173398" y="4047"/>
                </a:lnTo>
                <a:lnTo>
                  <a:pt x="2122242" y="0"/>
                </a:lnTo>
                <a:lnTo>
                  <a:pt x="1490201" y="0"/>
                </a:lnTo>
                <a:lnTo>
                  <a:pt x="1124817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98974" y="6797811"/>
            <a:ext cx="589915" cy="342265"/>
          </a:xfrm>
          <a:custGeom>
            <a:avLst/>
            <a:gdLst/>
            <a:ahLst/>
            <a:cxnLst/>
            <a:rect l="l" t="t" r="r" b="b"/>
            <a:pathLst>
              <a:path w="589914" h="342265">
                <a:moveTo>
                  <a:pt x="236189" y="0"/>
                </a:moveTo>
                <a:lnTo>
                  <a:pt x="544247" y="0"/>
                </a:lnTo>
                <a:lnTo>
                  <a:pt x="556886" y="2462"/>
                </a:lnTo>
                <a:lnTo>
                  <a:pt x="567309" y="9221"/>
                </a:lnTo>
                <a:lnTo>
                  <a:pt x="574525" y="19332"/>
                </a:lnTo>
                <a:lnTo>
                  <a:pt x="577543" y="31848"/>
                </a:lnTo>
                <a:lnTo>
                  <a:pt x="589413" y="300819"/>
                </a:lnTo>
                <a:lnTo>
                  <a:pt x="586809" y="316810"/>
                </a:lnTo>
                <a:lnTo>
                  <a:pt x="578419" y="329984"/>
                </a:lnTo>
                <a:lnTo>
                  <a:pt x="565610" y="338927"/>
                </a:lnTo>
                <a:lnTo>
                  <a:pt x="549748" y="342222"/>
                </a:lnTo>
                <a:lnTo>
                  <a:pt x="36415" y="342222"/>
                </a:lnTo>
                <a:lnTo>
                  <a:pt x="18888" y="337813"/>
                </a:lnTo>
                <a:lnTo>
                  <a:pt x="6148" y="326314"/>
                </a:lnTo>
                <a:lnTo>
                  <a:pt x="0" y="310320"/>
                </a:lnTo>
                <a:lnTo>
                  <a:pt x="2251" y="292423"/>
                </a:lnTo>
                <a:lnTo>
                  <a:pt x="109954" y="77883"/>
                </a:lnTo>
                <a:lnTo>
                  <a:pt x="132281" y="45557"/>
                </a:lnTo>
                <a:lnTo>
                  <a:pt x="162021" y="21024"/>
                </a:lnTo>
                <a:lnTo>
                  <a:pt x="197286" y="5450"/>
                </a:lnTo>
                <a:lnTo>
                  <a:pt x="236189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93488" y="6797811"/>
            <a:ext cx="786130" cy="342265"/>
          </a:xfrm>
          <a:custGeom>
            <a:avLst/>
            <a:gdLst/>
            <a:ahLst/>
            <a:cxnLst/>
            <a:rect l="l" t="t" r="r" b="b"/>
            <a:pathLst>
              <a:path w="786129" h="342265">
                <a:moveTo>
                  <a:pt x="30979" y="0"/>
                </a:moveTo>
                <a:lnTo>
                  <a:pt x="469615" y="0"/>
                </a:lnTo>
                <a:lnTo>
                  <a:pt x="505131" y="3215"/>
                </a:lnTo>
                <a:lnTo>
                  <a:pt x="563954" y="28103"/>
                </a:lnTo>
                <a:lnTo>
                  <a:pt x="782304" y="292133"/>
                </a:lnTo>
                <a:lnTo>
                  <a:pt x="785965" y="307148"/>
                </a:lnTo>
                <a:lnTo>
                  <a:pt x="778609" y="323567"/>
                </a:lnTo>
                <a:lnTo>
                  <a:pt x="763692" y="336791"/>
                </a:lnTo>
                <a:lnTo>
                  <a:pt x="744666" y="342222"/>
                </a:lnTo>
                <a:lnTo>
                  <a:pt x="71224" y="342222"/>
                </a:lnTo>
                <a:lnTo>
                  <a:pt x="33146" y="319732"/>
                </a:lnTo>
                <a:lnTo>
                  <a:pt x="0" y="33874"/>
                </a:lnTo>
                <a:lnTo>
                  <a:pt x="1538" y="21174"/>
                </a:lnTo>
                <a:lnTo>
                  <a:pt x="8081" y="10353"/>
                </a:lnTo>
                <a:lnTo>
                  <a:pt x="18328" y="2823"/>
                </a:lnTo>
                <a:lnTo>
                  <a:pt x="30979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42146" y="7483703"/>
            <a:ext cx="580390" cy="581025"/>
          </a:xfrm>
          <a:custGeom>
            <a:avLst/>
            <a:gdLst/>
            <a:ahLst/>
            <a:cxnLst/>
            <a:rect l="l" t="t" r="r" b="b"/>
            <a:pathLst>
              <a:path w="580389" h="581025">
                <a:moveTo>
                  <a:pt x="290107" y="0"/>
                </a:moveTo>
                <a:lnTo>
                  <a:pt x="243040" y="3795"/>
                </a:lnTo>
                <a:lnTo>
                  <a:pt x="198394" y="14785"/>
                </a:lnTo>
                <a:lnTo>
                  <a:pt x="156767" y="32373"/>
                </a:lnTo>
                <a:lnTo>
                  <a:pt x="118755" y="55961"/>
                </a:lnTo>
                <a:lnTo>
                  <a:pt x="84954" y="84954"/>
                </a:lnTo>
                <a:lnTo>
                  <a:pt x="55961" y="118755"/>
                </a:lnTo>
                <a:lnTo>
                  <a:pt x="32373" y="156767"/>
                </a:lnTo>
                <a:lnTo>
                  <a:pt x="14785" y="198394"/>
                </a:lnTo>
                <a:lnTo>
                  <a:pt x="3795" y="243040"/>
                </a:lnTo>
                <a:lnTo>
                  <a:pt x="0" y="290107"/>
                </a:lnTo>
                <a:lnTo>
                  <a:pt x="3795" y="337182"/>
                </a:lnTo>
                <a:lnTo>
                  <a:pt x="14785" y="381850"/>
                </a:lnTo>
                <a:lnTo>
                  <a:pt x="32373" y="423509"/>
                </a:lnTo>
                <a:lnTo>
                  <a:pt x="55961" y="461561"/>
                </a:lnTo>
                <a:lnTo>
                  <a:pt x="84954" y="495404"/>
                </a:lnTo>
                <a:lnTo>
                  <a:pt x="118755" y="524440"/>
                </a:lnTo>
                <a:lnTo>
                  <a:pt x="156767" y="548067"/>
                </a:lnTo>
                <a:lnTo>
                  <a:pt x="198394" y="565687"/>
                </a:lnTo>
                <a:lnTo>
                  <a:pt x="243039" y="576699"/>
                </a:lnTo>
                <a:lnTo>
                  <a:pt x="290107" y="580504"/>
                </a:lnTo>
                <a:lnTo>
                  <a:pt x="337174" y="576700"/>
                </a:lnTo>
                <a:lnTo>
                  <a:pt x="381819" y="565688"/>
                </a:lnTo>
                <a:lnTo>
                  <a:pt x="423447" y="548068"/>
                </a:lnTo>
                <a:lnTo>
                  <a:pt x="461459" y="524440"/>
                </a:lnTo>
                <a:lnTo>
                  <a:pt x="495260" y="495404"/>
                </a:lnTo>
                <a:lnTo>
                  <a:pt x="524253" y="461561"/>
                </a:lnTo>
                <a:lnTo>
                  <a:pt x="547841" y="423509"/>
                </a:lnTo>
                <a:lnTo>
                  <a:pt x="565428" y="381850"/>
                </a:lnTo>
                <a:lnTo>
                  <a:pt x="576418" y="337183"/>
                </a:lnTo>
                <a:lnTo>
                  <a:pt x="580214" y="290107"/>
                </a:lnTo>
                <a:lnTo>
                  <a:pt x="576418" y="243040"/>
                </a:lnTo>
                <a:lnTo>
                  <a:pt x="565428" y="198394"/>
                </a:lnTo>
                <a:lnTo>
                  <a:pt x="547841" y="156767"/>
                </a:lnTo>
                <a:lnTo>
                  <a:pt x="524252" y="118755"/>
                </a:lnTo>
                <a:lnTo>
                  <a:pt x="495260" y="84954"/>
                </a:lnTo>
                <a:lnTo>
                  <a:pt x="461459" y="55961"/>
                </a:lnTo>
                <a:lnTo>
                  <a:pt x="423447" y="32373"/>
                </a:lnTo>
                <a:lnTo>
                  <a:pt x="381819" y="14785"/>
                </a:lnTo>
                <a:lnTo>
                  <a:pt x="337174" y="3795"/>
                </a:lnTo>
                <a:lnTo>
                  <a:pt x="290107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70934" y="7483703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290107" y="0"/>
                </a:moveTo>
                <a:lnTo>
                  <a:pt x="243040" y="3795"/>
                </a:lnTo>
                <a:lnTo>
                  <a:pt x="198394" y="14785"/>
                </a:lnTo>
                <a:lnTo>
                  <a:pt x="156767" y="32373"/>
                </a:lnTo>
                <a:lnTo>
                  <a:pt x="118755" y="55961"/>
                </a:lnTo>
                <a:lnTo>
                  <a:pt x="84954" y="84954"/>
                </a:lnTo>
                <a:lnTo>
                  <a:pt x="55961" y="118755"/>
                </a:lnTo>
                <a:lnTo>
                  <a:pt x="32373" y="156767"/>
                </a:lnTo>
                <a:lnTo>
                  <a:pt x="14785" y="198394"/>
                </a:lnTo>
                <a:lnTo>
                  <a:pt x="3795" y="243040"/>
                </a:lnTo>
                <a:lnTo>
                  <a:pt x="0" y="290107"/>
                </a:lnTo>
                <a:lnTo>
                  <a:pt x="3795" y="337182"/>
                </a:lnTo>
                <a:lnTo>
                  <a:pt x="14785" y="381850"/>
                </a:lnTo>
                <a:lnTo>
                  <a:pt x="32373" y="423509"/>
                </a:lnTo>
                <a:lnTo>
                  <a:pt x="55962" y="461561"/>
                </a:lnTo>
                <a:lnTo>
                  <a:pt x="84955" y="495404"/>
                </a:lnTo>
                <a:lnTo>
                  <a:pt x="118755" y="524440"/>
                </a:lnTo>
                <a:lnTo>
                  <a:pt x="156768" y="548067"/>
                </a:lnTo>
                <a:lnTo>
                  <a:pt x="198395" y="565687"/>
                </a:lnTo>
                <a:lnTo>
                  <a:pt x="243040" y="576699"/>
                </a:lnTo>
                <a:lnTo>
                  <a:pt x="290107" y="580504"/>
                </a:lnTo>
                <a:lnTo>
                  <a:pt x="337182" y="576700"/>
                </a:lnTo>
                <a:lnTo>
                  <a:pt x="381849" y="565688"/>
                </a:lnTo>
                <a:lnTo>
                  <a:pt x="423509" y="548068"/>
                </a:lnTo>
                <a:lnTo>
                  <a:pt x="461560" y="524440"/>
                </a:lnTo>
                <a:lnTo>
                  <a:pt x="495404" y="495404"/>
                </a:lnTo>
                <a:lnTo>
                  <a:pt x="524440" y="461561"/>
                </a:lnTo>
                <a:lnTo>
                  <a:pt x="548068" y="423509"/>
                </a:lnTo>
                <a:lnTo>
                  <a:pt x="565688" y="381850"/>
                </a:lnTo>
                <a:lnTo>
                  <a:pt x="576700" y="337183"/>
                </a:lnTo>
                <a:lnTo>
                  <a:pt x="580504" y="290107"/>
                </a:lnTo>
                <a:lnTo>
                  <a:pt x="576700" y="243040"/>
                </a:lnTo>
                <a:lnTo>
                  <a:pt x="565688" y="198394"/>
                </a:lnTo>
                <a:lnTo>
                  <a:pt x="548069" y="156767"/>
                </a:lnTo>
                <a:lnTo>
                  <a:pt x="524441" y="118755"/>
                </a:lnTo>
                <a:lnTo>
                  <a:pt x="495405" y="84954"/>
                </a:lnTo>
                <a:lnTo>
                  <a:pt x="461561" y="55961"/>
                </a:lnTo>
                <a:lnTo>
                  <a:pt x="423510" y="32373"/>
                </a:lnTo>
                <a:lnTo>
                  <a:pt x="381850" y="14785"/>
                </a:lnTo>
                <a:lnTo>
                  <a:pt x="337182" y="3795"/>
                </a:lnTo>
                <a:lnTo>
                  <a:pt x="290107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95886" y="7637443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>
                <a:moveTo>
                  <a:pt x="136367" y="0"/>
                </a:moveTo>
                <a:lnTo>
                  <a:pt x="179460" y="6954"/>
                </a:lnTo>
                <a:lnTo>
                  <a:pt x="216892" y="26319"/>
                </a:lnTo>
                <a:lnTo>
                  <a:pt x="246416" y="55842"/>
                </a:lnTo>
                <a:lnTo>
                  <a:pt x="265780" y="93275"/>
                </a:lnTo>
                <a:lnTo>
                  <a:pt x="272735" y="136368"/>
                </a:lnTo>
                <a:lnTo>
                  <a:pt x="265780" y="179460"/>
                </a:lnTo>
                <a:lnTo>
                  <a:pt x="246416" y="216892"/>
                </a:lnTo>
                <a:lnTo>
                  <a:pt x="216893" y="246415"/>
                </a:lnTo>
                <a:lnTo>
                  <a:pt x="179460" y="265780"/>
                </a:lnTo>
                <a:lnTo>
                  <a:pt x="136367" y="272735"/>
                </a:lnTo>
                <a:lnTo>
                  <a:pt x="93275" y="265781"/>
                </a:lnTo>
                <a:lnTo>
                  <a:pt x="55842" y="246416"/>
                </a:lnTo>
                <a:lnTo>
                  <a:pt x="26319" y="216893"/>
                </a:lnTo>
                <a:lnTo>
                  <a:pt x="6954" y="179460"/>
                </a:lnTo>
                <a:lnTo>
                  <a:pt x="0" y="136368"/>
                </a:lnTo>
                <a:lnTo>
                  <a:pt x="6954" y="93275"/>
                </a:lnTo>
                <a:lnTo>
                  <a:pt x="26318" y="55842"/>
                </a:lnTo>
                <a:lnTo>
                  <a:pt x="55842" y="26318"/>
                </a:lnTo>
                <a:lnTo>
                  <a:pt x="93275" y="6954"/>
                </a:lnTo>
                <a:lnTo>
                  <a:pt x="136367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24674" y="7637443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>
                <a:moveTo>
                  <a:pt x="136367" y="0"/>
                </a:moveTo>
                <a:lnTo>
                  <a:pt x="179459" y="6954"/>
                </a:lnTo>
                <a:lnTo>
                  <a:pt x="216892" y="26319"/>
                </a:lnTo>
                <a:lnTo>
                  <a:pt x="246415" y="55842"/>
                </a:lnTo>
                <a:lnTo>
                  <a:pt x="265780" y="93275"/>
                </a:lnTo>
                <a:lnTo>
                  <a:pt x="272735" y="136368"/>
                </a:lnTo>
                <a:lnTo>
                  <a:pt x="265780" y="179460"/>
                </a:lnTo>
                <a:lnTo>
                  <a:pt x="246416" y="216892"/>
                </a:lnTo>
                <a:lnTo>
                  <a:pt x="216893" y="246415"/>
                </a:lnTo>
                <a:lnTo>
                  <a:pt x="179460" y="265780"/>
                </a:lnTo>
                <a:lnTo>
                  <a:pt x="136367" y="272735"/>
                </a:lnTo>
                <a:lnTo>
                  <a:pt x="93275" y="265781"/>
                </a:lnTo>
                <a:lnTo>
                  <a:pt x="55842" y="246416"/>
                </a:lnTo>
                <a:lnTo>
                  <a:pt x="26319" y="216893"/>
                </a:lnTo>
                <a:lnTo>
                  <a:pt x="6955" y="179460"/>
                </a:lnTo>
                <a:lnTo>
                  <a:pt x="0" y="136368"/>
                </a:lnTo>
                <a:lnTo>
                  <a:pt x="6954" y="93275"/>
                </a:lnTo>
                <a:lnTo>
                  <a:pt x="26319" y="55842"/>
                </a:lnTo>
                <a:lnTo>
                  <a:pt x="55842" y="26318"/>
                </a:lnTo>
                <a:lnTo>
                  <a:pt x="93275" y="6954"/>
                </a:lnTo>
                <a:lnTo>
                  <a:pt x="136367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79748" y="6389912"/>
            <a:ext cx="3977004" cy="1745614"/>
          </a:xfrm>
          <a:custGeom>
            <a:avLst/>
            <a:gdLst/>
            <a:ahLst/>
            <a:cxnLst/>
            <a:rect l="l" t="t" r="r" b="b"/>
            <a:pathLst>
              <a:path w="3977004" h="1745615">
                <a:moveTo>
                  <a:pt x="0" y="0"/>
                </a:moveTo>
                <a:lnTo>
                  <a:pt x="3976648" y="0"/>
                </a:lnTo>
                <a:lnTo>
                  <a:pt x="3976648" y="1745474"/>
                </a:lnTo>
                <a:lnTo>
                  <a:pt x="0" y="17454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43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68292" y="5235233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4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11194" y="115598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48891" y="4735636"/>
            <a:ext cx="526415" cy="1945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62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0" marR="5080" lvl="0" indent="0" algn="r" defTabSz="914400" rtl="0" eaLnBrk="1" fontAlgn="auto" latinLnBrk="0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4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701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01623" y="4927872"/>
            <a:ext cx="0" cy="1664335"/>
          </a:xfrm>
          <a:custGeom>
            <a:avLst/>
            <a:gdLst/>
            <a:ahLst/>
            <a:cxnLst/>
            <a:rect l="l" t="t" r="r" b="b"/>
            <a:pathLst>
              <a:path h="1664334">
                <a:moveTo>
                  <a:pt x="0" y="0"/>
                </a:moveTo>
                <a:lnTo>
                  <a:pt x="0" y="1664036"/>
                </a:lnTo>
              </a:path>
            </a:pathLst>
          </a:custGeom>
          <a:ln w="4188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13668" y="477290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87733" y="5954328"/>
            <a:ext cx="1608455" cy="624205"/>
          </a:xfrm>
          <a:custGeom>
            <a:avLst/>
            <a:gdLst/>
            <a:ahLst/>
            <a:cxnLst/>
            <a:rect l="l" t="t" r="r" b="b"/>
            <a:pathLst>
              <a:path w="1608454" h="624204">
                <a:moveTo>
                  <a:pt x="0" y="623690"/>
                </a:moveTo>
                <a:lnTo>
                  <a:pt x="1588914" y="7571"/>
                </a:lnTo>
                <a:lnTo>
                  <a:pt x="1608439" y="0"/>
                </a:lnTo>
              </a:path>
            </a:pathLst>
          </a:custGeom>
          <a:ln w="41883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44848" y="5879893"/>
            <a:ext cx="196215" cy="164465"/>
          </a:xfrm>
          <a:custGeom>
            <a:avLst/>
            <a:gdLst/>
            <a:ahLst/>
            <a:cxnLst/>
            <a:rect l="l" t="t" r="r" b="b"/>
            <a:pathLst>
              <a:path w="196214" h="164464">
                <a:moveTo>
                  <a:pt x="0" y="0"/>
                </a:moveTo>
                <a:lnTo>
                  <a:pt x="63598" y="164011"/>
                </a:lnTo>
                <a:lnTo>
                  <a:pt x="195810" y="18407"/>
                </a:lnTo>
                <a:lnTo>
                  <a:pt x="0" y="0"/>
                </a:lnTo>
                <a:close/>
              </a:path>
            </a:pathLst>
          </a:custGeom>
          <a:solidFill>
            <a:srgbClr val="00F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87733" y="6574463"/>
            <a:ext cx="1766570" cy="427990"/>
          </a:xfrm>
          <a:custGeom>
            <a:avLst/>
            <a:gdLst/>
            <a:ahLst/>
            <a:cxnLst/>
            <a:rect l="l" t="t" r="r" b="b"/>
            <a:pathLst>
              <a:path w="1766570" h="427990">
                <a:moveTo>
                  <a:pt x="0" y="0"/>
                </a:moveTo>
                <a:lnTo>
                  <a:pt x="1745929" y="423030"/>
                </a:lnTo>
                <a:lnTo>
                  <a:pt x="1766282" y="427962"/>
                </a:lnTo>
              </a:path>
            </a:pathLst>
          </a:custGeom>
          <a:ln w="41883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12950" y="6912012"/>
            <a:ext cx="191770" cy="171450"/>
          </a:xfrm>
          <a:custGeom>
            <a:avLst/>
            <a:gdLst/>
            <a:ahLst/>
            <a:cxnLst/>
            <a:rect l="l" t="t" r="r" b="b"/>
            <a:pathLst>
              <a:path w="191770" h="171450">
                <a:moveTo>
                  <a:pt x="41423" y="0"/>
                </a:moveTo>
                <a:lnTo>
                  <a:pt x="0" y="170963"/>
                </a:lnTo>
                <a:lnTo>
                  <a:pt x="191675" y="126905"/>
                </a:lnTo>
                <a:lnTo>
                  <a:pt x="4142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18935" y="6482186"/>
            <a:ext cx="165377" cy="165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543723" y="4370837"/>
            <a:ext cx="165377" cy="165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105024" y="4674796"/>
            <a:ext cx="165377" cy="1653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105024" y="5094271"/>
            <a:ext cx="165377" cy="1653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105024" y="5513749"/>
            <a:ext cx="165377" cy="1653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264077" y="5727138"/>
            <a:ext cx="165377" cy="1653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897827" y="6031097"/>
            <a:ext cx="165377" cy="165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093109" y="6244488"/>
            <a:ext cx="165377" cy="1653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3093109" y="6620901"/>
            <a:ext cx="165377" cy="1653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264077" y="6834291"/>
            <a:ext cx="165377" cy="1653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3857850" y="7011454"/>
            <a:ext cx="165377" cy="1653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4252382" y="7116163"/>
            <a:ext cx="165369" cy="1653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4435193" y="7420122"/>
            <a:ext cx="165377" cy="1653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435193" y="7724080"/>
            <a:ext cx="165377" cy="165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4322547" y="7955584"/>
            <a:ext cx="165377" cy="165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3648432" y="4040819"/>
            <a:ext cx="165377" cy="1653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4006735" y="3837597"/>
            <a:ext cx="165377" cy="165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438335" y="3104372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82426" y="2878201"/>
            <a:ext cx="8007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500380" algn="l"/>
              </a:tabLst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	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073601" y="2961131"/>
            <a:ext cx="1860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[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234015" y="2896006"/>
            <a:ext cx="2584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466888" y="3122177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441488" y="2741036"/>
            <a:ext cx="13506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719455" algn="l"/>
              </a:tabLst>
              <a:defRPr/>
            </a:pPr>
            <a:r>
              <a:rPr kumimoji="1" sz="235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(1)	</a:t>
            </a:r>
            <a:r>
              <a:rPr kumimoji="1" sz="4950" b="1" i="0" u="none" strike="noStrike" kern="1200" cap="none" spc="-112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(2)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381565" y="3122177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063371" y="2896006"/>
            <a:ext cx="9817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735330" algn="l"/>
              </a:tabLst>
              <a:defRPr/>
            </a:pPr>
            <a:r>
              <a:rPr kumimoji="1" sz="3300" b="0" i="0" u="none" strike="noStrike" kern="1200" cap="none" spc="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⋯	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019153" y="3122177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365890" y="2961131"/>
            <a:ext cx="1860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]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642647" y="2878201"/>
            <a:ext cx="31242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182149" y="420481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203091" y="2214086"/>
            <a:ext cx="0" cy="1979930"/>
          </a:xfrm>
          <a:custGeom>
            <a:avLst/>
            <a:gdLst/>
            <a:ahLst/>
            <a:cxnLst/>
            <a:rect l="l" t="t" r="r" b="b"/>
            <a:pathLst>
              <a:path h="1979929">
                <a:moveTo>
                  <a:pt x="0" y="0"/>
                </a:moveTo>
                <a:lnTo>
                  <a:pt x="0" y="197992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182149" y="220329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504461" y="2447894"/>
            <a:ext cx="103124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>
                <a:tab pos="901700" algn="l"/>
              </a:tabLst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282414" y="2066753"/>
            <a:ext cx="31711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952500" algn="l"/>
                <a:tab pos="1842135" algn="l"/>
                <a:tab pos="2565400" algn="l"/>
              </a:tabLst>
              <a:defRPr/>
            </a:pPr>
            <a:r>
              <a:rPr kumimoji="1" sz="4950" b="0" i="1" u="none" strike="noStrike" kern="1200" cap="none" spc="-44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23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(1)	</a:t>
            </a:r>
            <a:r>
              <a:rPr kumimoji="1" sz="4950" b="0" i="1" u="none" strike="noStrike" kern="1200" cap="none" spc="-44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23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(2)	</a:t>
            </a:r>
            <a:r>
              <a:rPr kumimoji="1" sz="4950" b="0" i="0" u="none" strike="noStrike" kern="1200" cap="none" spc="644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⋯	</a:t>
            </a:r>
            <a:r>
              <a:rPr kumimoji="1" sz="4950" b="0" i="1" u="none" strike="noStrike" kern="1200" cap="none" spc="67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23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350" b="0" i="1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r>
              <a:rPr kumimoji="1" sz="23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2006467" y="2447894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504461" y="3122177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394009" y="3122177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993753" y="2741036"/>
            <a:ext cx="451040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351915" algn="l"/>
                <a:tab pos="2241550" algn="l"/>
                <a:tab pos="3131185" algn="l"/>
                <a:tab pos="3853815" algn="l"/>
              </a:tabLst>
              <a:defRPr/>
            </a:pP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	</a:t>
            </a:r>
            <a:r>
              <a:rPr kumimoji="1" sz="4950" b="0" i="1" u="none" strike="noStrike" kern="1200" cap="none" spc="-44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y</a:t>
            </a:r>
            <a:r>
              <a:rPr kumimoji="1" sz="23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(1)	</a:t>
            </a:r>
            <a:r>
              <a:rPr kumimoji="1" sz="4950" b="0" i="1" u="none" strike="noStrike" kern="1200" cap="none" spc="-44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y</a:t>
            </a:r>
            <a:r>
              <a:rPr kumimoji="1" sz="23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(2)	</a:t>
            </a:r>
            <a:r>
              <a:rPr kumimoji="1" sz="4950" b="0" i="0" u="none" strike="noStrike" kern="1200" cap="none" spc="644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⋯	</a:t>
            </a:r>
            <a:r>
              <a:rPr kumimoji="1" sz="4950" b="0" i="1" u="none" strike="noStrike" kern="1200" cap="none" spc="67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y</a:t>
            </a:r>
            <a:r>
              <a:rPr kumimoji="1" sz="23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350" b="0" i="1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r>
              <a:rPr kumimoji="1" sz="23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2006467" y="3122177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319332" y="3415320"/>
            <a:ext cx="6076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1" u="none" strike="noStrike" kern="1200" cap="none" spc="-44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</a:t>
            </a:r>
            <a:r>
              <a:rPr kumimoji="1" sz="23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(1)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492943" y="3796460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208879" y="3415320"/>
            <a:ext cx="6076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1" u="none" strike="noStrike" kern="1200" cap="none" spc="-44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</a:t>
            </a:r>
            <a:r>
              <a:rPr kumimoji="1" sz="23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(2)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382491" y="3796460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1112310" y="3570289"/>
            <a:ext cx="41338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⋯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1821338" y="3415320"/>
            <a:ext cx="6076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1" u="none" strike="noStrike" kern="1200" cap="none" spc="67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</a:t>
            </a:r>
            <a:r>
              <a:rPr kumimoji="1" sz="23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350" b="0" i="1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r>
              <a:rPr kumimoji="1" sz="23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1994949" y="3796460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2413705" y="420481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2545638" y="2214086"/>
            <a:ext cx="0" cy="1979930"/>
          </a:xfrm>
          <a:custGeom>
            <a:avLst/>
            <a:gdLst/>
            <a:ahLst/>
            <a:cxnLst/>
            <a:rect l="l" t="t" r="r" b="b"/>
            <a:pathLst>
              <a:path h="1979929">
                <a:moveTo>
                  <a:pt x="0" y="0"/>
                </a:moveTo>
                <a:lnTo>
                  <a:pt x="0" y="197992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2413705" y="220329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4978174" y="3106391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4719901" y="2716371"/>
            <a:ext cx="10591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1" i="0" u="none" strike="noStrike" kern="1200" cap="none" spc="-112" normalizeH="0" baseline="-2104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(1)</a:t>
            </a:r>
            <a:r>
              <a:rPr kumimoji="1" sz="235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0" i="0" u="none" strike="noStrike" kern="1200" cap="none" spc="-547" normalizeH="0" baseline="-2104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endParaRPr kumimoji="1" sz="4950" b="0" i="0" u="none" strike="noStrike" kern="1200" cap="none" spc="0" normalizeH="0" baseline="-2104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5980748" y="420481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6001691" y="2214086"/>
            <a:ext cx="0" cy="1979930"/>
          </a:xfrm>
          <a:custGeom>
            <a:avLst/>
            <a:gdLst/>
            <a:ahLst/>
            <a:cxnLst/>
            <a:rect l="l" t="t" r="r" b="b"/>
            <a:pathLst>
              <a:path h="1979929">
                <a:moveTo>
                  <a:pt x="0" y="0"/>
                </a:moveTo>
                <a:lnTo>
                  <a:pt x="0" y="197992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5980748" y="220329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6106419" y="2066753"/>
            <a:ext cx="6311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1" u="none" strike="noStrike" kern="1200" cap="none" spc="-44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23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(1)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6303066" y="2447894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6106419" y="2741036"/>
            <a:ext cx="6311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1" u="none" strike="noStrike" kern="1200" cap="none" spc="-44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y</a:t>
            </a:r>
            <a:r>
              <a:rPr kumimoji="1" sz="23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(1)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6303066" y="3122177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6117938" y="3415320"/>
            <a:ext cx="6076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1" u="none" strike="noStrike" kern="1200" cap="none" spc="-44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</a:t>
            </a:r>
            <a:r>
              <a:rPr kumimoji="1" sz="23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(1)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6291549" y="3796460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6710308" y="420481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6842241" y="2214086"/>
            <a:ext cx="0" cy="1979930"/>
          </a:xfrm>
          <a:custGeom>
            <a:avLst/>
            <a:gdLst/>
            <a:ahLst/>
            <a:cxnLst/>
            <a:rect l="l" t="t" r="r" b="b"/>
            <a:pathLst>
              <a:path h="1979929">
                <a:moveTo>
                  <a:pt x="0" y="0"/>
                </a:moveTo>
                <a:lnTo>
                  <a:pt x="0" y="197992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6710308" y="220329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4230233" y="325987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462700" y="0"/>
                </a:moveTo>
                <a:lnTo>
                  <a:pt x="7404" y="455296"/>
                </a:lnTo>
                <a:lnTo>
                  <a:pt x="0" y="46270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4166563" y="3679629"/>
            <a:ext cx="106680" cy="106680"/>
          </a:xfrm>
          <a:custGeom>
            <a:avLst/>
            <a:gdLst/>
            <a:ahLst/>
            <a:cxnLst/>
            <a:rect l="l" t="t" r="r" b="b"/>
            <a:pathLst>
              <a:path w="106680" h="106679">
                <a:moveTo>
                  <a:pt x="35538" y="0"/>
                </a:moveTo>
                <a:lnTo>
                  <a:pt x="0" y="106617"/>
                </a:lnTo>
                <a:lnTo>
                  <a:pt x="106614" y="71078"/>
                </a:lnTo>
                <a:lnTo>
                  <a:pt x="355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4499090" y="8304830"/>
            <a:ext cx="224790" cy="450850"/>
          </a:xfrm>
          <a:custGeom>
            <a:avLst/>
            <a:gdLst/>
            <a:ahLst/>
            <a:cxnLst/>
            <a:rect l="l" t="t" r="r" b="b"/>
            <a:pathLst>
              <a:path w="224790" h="450850">
                <a:moveTo>
                  <a:pt x="224304" y="450247"/>
                </a:moveTo>
                <a:lnTo>
                  <a:pt x="4669" y="9372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4458763" y="8224229"/>
            <a:ext cx="90170" cy="112395"/>
          </a:xfrm>
          <a:custGeom>
            <a:avLst/>
            <a:gdLst/>
            <a:ahLst/>
            <a:cxnLst/>
            <a:rect l="l" t="t" r="r" b="b"/>
            <a:pathLst>
              <a:path w="90169" h="112395">
                <a:moveTo>
                  <a:pt x="167" y="0"/>
                </a:moveTo>
                <a:lnTo>
                  <a:pt x="0" y="112385"/>
                </a:lnTo>
                <a:lnTo>
                  <a:pt x="89976" y="67562"/>
                </a:lnTo>
                <a:lnTo>
                  <a:pt x="1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4978174" y="9003397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4719901" y="8613378"/>
            <a:ext cx="10591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1" i="0" u="none" strike="noStrike" kern="1200" cap="none" spc="7" normalizeH="0" baseline="-2104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r>
              <a:rPr kumimoji="1" sz="235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0" i="0" u="none" strike="noStrike" kern="1200" cap="none" spc="-547" normalizeH="0" baseline="-2104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endParaRPr kumimoji="1" sz="4950" b="0" i="0" u="none" strike="noStrike" kern="1200" cap="none" spc="0" normalizeH="0" baseline="-2104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5980748" y="10102056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03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6001691" y="8110696"/>
            <a:ext cx="0" cy="1981200"/>
          </a:xfrm>
          <a:custGeom>
            <a:avLst/>
            <a:gdLst/>
            <a:ahLst/>
            <a:cxnLst/>
            <a:rect l="l" t="t" r="r" b="b"/>
            <a:pathLst>
              <a:path h="1981200">
                <a:moveTo>
                  <a:pt x="0" y="0"/>
                </a:moveTo>
                <a:lnTo>
                  <a:pt x="0" y="198120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15980748" y="8099900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6106419" y="7963760"/>
            <a:ext cx="6311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1" u="none" strike="noStrike" kern="1200" cap="none" spc="67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23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350" b="0" i="1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r>
              <a:rPr kumimoji="1" sz="23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6303066" y="8344900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6106419" y="8638044"/>
            <a:ext cx="6311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1" u="none" strike="noStrike" kern="1200" cap="none" spc="67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y</a:t>
            </a:r>
            <a:r>
              <a:rPr kumimoji="1" sz="23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350" b="0" i="1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r>
              <a:rPr kumimoji="1" sz="23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6303066" y="9019184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6117938" y="9312326"/>
            <a:ext cx="6076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1" u="none" strike="noStrike" kern="1200" cap="none" spc="67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</a:t>
            </a:r>
            <a:r>
              <a:rPr kumimoji="1" sz="23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350" b="0" i="1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r>
              <a:rPr kumimoji="1" sz="23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6291549" y="9693467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6710308" y="10102056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03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16842241" y="8110696"/>
            <a:ext cx="0" cy="1981200"/>
          </a:xfrm>
          <a:custGeom>
            <a:avLst/>
            <a:gdLst/>
            <a:ahLst/>
            <a:cxnLst/>
            <a:rect l="l" t="t" r="r" b="b"/>
            <a:pathLst>
              <a:path h="1981200">
                <a:moveTo>
                  <a:pt x="0" y="0"/>
                </a:moveTo>
                <a:lnTo>
                  <a:pt x="0" y="198120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16710308" y="8099900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25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896747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240" dirty="0">
                <a:latin typeface="Trebuchet MS"/>
                <a:cs typeface="Trebuchet MS"/>
              </a:rPr>
              <a:t>Operations </a:t>
            </a:r>
            <a:r>
              <a:rPr b="1" spc="-280" dirty="0">
                <a:latin typeface="Trebuchet MS"/>
                <a:cs typeface="Trebuchet MS"/>
              </a:rPr>
              <a:t>on </a:t>
            </a:r>
            <a:r>
              <a:rPr b="1" spc="-175" dirty="0">
                <a:latin typeface="Trebuchet MS"/>
                <a:cs typeface="Trebuchet MS"/>
              </a:rPr>
              <a:t>Point</a:t>
            </a:r>
            <a:r>
              <a:rPr b="1" spc="535" dirty="0">
                <a:latin typeface="Trebuchet MS"/>
                <a:cs typeface="Trebuchet MS"/>
              </a:rPr>
              <a:t> </a:t>
            </a:r>
            <a:r>
              <a:rPr b="1" spc="-110" dirty="0">
                <a:latin typeface="Trebuchet MS"/>
                <a:cs typeface="Trebuchet MS"/>
              </a:rPr>
              <a:t>Clouds</a:t>
            </a:r>
          </a:p>
        </p:txBody>
      </p:sp>
      <p:sp>
        <p:nvSpPr>
          <p:cNvPr id="3" name="object 3"/>
          <p:cNvSpPr/>
          <p:nvPr/>
        </p:nvSpPr>
        <p:spPr>
          <a:xfrm>
            <a:off x="1622235" y="4391302"/>
            <a:ext cx="101625" cy="101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80426" y="4558842"/>
            <a:ext cx="101625" cy="101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0426" y="4790054"/>
            <a:ext cx="101625" cy="101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80426" y="5021267"/>
            <a:ext cx="189292" cy="2192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66221" y="5306427"/>
            <a:ext cx="209260" cy="2192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73857" y="5631523"/>
            <a:ext cx="195861" cy="2192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95379" y="5846794"/>
            <a:ext cx="101625" cy="1016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12841" y="5904509"/>
            <a:ext cx="101625" cy="101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13609" y="6072049"/>
            <a:ext cx="101625" cy="1016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13609" y="6239590"/>
            <a:ext cx="101625" cy="1016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51515" y="6367193"/>
            <a:ext cx="101625" cy="1016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79949" y="4209398"/>
            <a:ext cx="101625" cy="1016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77443" y="4097383"/>
            <a:ext cx="101624" cy="1016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9388" y="3001821"/>
            <a:ext cx="5406390" cy="4520565"/>
          </a:xfrm>
          <a:custGeom>
            <a:avLst/>
            <a:gdLst/>
            <a:ahLst/>
            <a:cxnLst/>
            <a:rect l="l" t="t" r="r" b="b"/>
            <a:pathLst>
              <a:path w="5406390" h="4520565">
                <a:moveTo>
                  <a:pt x="573855" y="0"/>
                </a:moveTo>
                <a:lnTo>
                  <a:pt x="4832506" y="0"/>
                </a:lnTo>
                <a:lnTo>
                  <a:pt x="4898308" y="81"/>
                </a:lnTo>
                <a:lnTo>
                  <a:pt x="4955702" y="655"/>
                </a:lnTo>
                <a:lnTo>
                  <a:pt x="5006194" y="2213"/>
                </a:lnTo>
                <a:lnTo>
                  <a:pt x="5051293" y="5247"/>
                </a:lnTo>
                <a:lnTo>
                  <a:pt x="5092505" y="10248"/>
                </a:lnTo>
                <a:lnTo>
                  <a:pt x="5131338" y="17709"/>
                </a:lnTo>
                <a:lnTo>
                  <a:pt x="5169301" y="28121"/>
                </a:lnTo>
                <a:lnTo>
                  <a:pt x="5216040" y="49126"/>
                </a:lnTo>
                <a:lnTo>
                  <a:pt x="5258773" y="76420"/>
                </a:lnTo>
                <a:lnTo>
                  <a:pt x="5296930" y="109430"/>
                </a:lnTo>
                <a:lnTo>
                  <a:pt x="5329941" y="147587"/>
                </a:lnTo>
                <a:lnTo>
                  <a:pt x="5357234" y="190321"/>
                </a:lnTo>
                <a:lnTo>
                  <a:pt x="5378240" y="237060"/>
                </a:lnTo>
                <a:lnTo>
                  <a:pt x="5388652" y="275030"/>
                </a:lnTo>
                <a:lnTo>
                  <a:pt x="5396113" y="313915"/>
                </a:lnTo>
                <a:lnTo>
                  <a:pt x="5401114" y="355269"/>
                </a:lnTo>
                <a:lnTo>
                  <a:pt x="5404147" y="400642"/>
                </a:lnTo>
                <a:lnTo>
                  <a:pt x="5405705" y="451588"/>
                </a:lnTo>
                <a:lnTo>
                  <a:pt x="5406279" y="509659"/>
                </a:lnTo>
                <a:lnTo>
                  <a:pt x="5406361" y="576406"/>
                </a:lnTo>
                <a:lnTo>
                  <a:pt x="5406361" y="3946446"/>
                </a:lnTo>
                <a:lnTo>
                  <a:pt x="5406279" y="4012249"/>
                </a:lnTo>
                <a:lnTo>
                  <a:pt x="5405705" y="4069642"/>
                </a:lnTo>
                <a:lnTo>
                  <a:pt x="5404147" y="4120135"/>
                </a:lnTo>
                <a:lnTo>
                  <a:pt x="5401114" y="4165233"/>
                </a:lnTo>
                <a:lnTo>
                  <a:pt x="5396113" y="4206445"/>
                </a:lnTo>
                <a:lnTo>
                  <a:pt x="5388652" y="4245279"/>
                </a:lnTo>
                <a:lnTo>
                  <a:pt x="5378240" y="4283241"/>
                </a:lnTo>
                <a:lnTo>
                  <a:pt x="5357234" y="4329980"/>
                </a:lnTo>
                <a:lnTo>
                  <a:pt x="5329941" y="4372713"/>
                </a:lnTo>
                <a:lnTo>
                  <a:pt x="5296930" y="4410871"/>
                </a:lnTo>
                <a:lnTo>
                  <a:pt x="5258773" y="4443881"/>
                </a:lnTo>
                <a:lnTo>
                  <a:pt x="5216040" y="4471174"/>
                </a:lnTo>
                <a:lnTo>
                  <a:pt x="5169301" y="4492180"/>
                </a:lnTo>
                <a:lnTo>
                  <a:pt x="5131331" y="4502592"/>
                </a:lnTo>
                <a:lnTo>
                  <a:pt x="5092445" y="4510053"/>
                </a:lnTo>
                <a:lnTo>
                  <a:pt x="5051092" y="4515054"/>
                </a:lnTo>
                <a:lnTo>
                  <a:pt x="5005718" y="4518088"/>
                </a:lnTo>
                <a:lnTo>
                  <a:pt x="4954772" y="4519646"/>
                </a:lnTo>
                <a:lnTo>
                  <a:pt x="4896702" y="4520220"/>
                </a:lnTo>
                <a:lnTo>
                  <a:pt x="4829954" y="4520302"/>
                </a:lnTo>
                <a:lnTo>
                  <a:pt x="573855" y="4520302"/>
                </a:lnTo>
                <a:lnTo>
                  <a:pt x="508052" y="4520220"/>
                </a:lnTo>
                <a:lnTo>
                  <a:pt x="450658" y="4519646"/>
                </a:lnTo>
                <a:lnTo>
                  <a:pt x="400166" y="4518088"/>
                </a:lnTo>
                <a:lnTo>
                  <a:pt x="355068" y="4515054"/>
                </a:lnTo>
                <a:lnTo>
                  <a:pt x="313856" y="4510053"/>
                </a:lnTo>
                <a:lnTo>
                  <a:pt x="275022" y="4502592"/>
                </a:lnTo>
                <a:lnTo>
                  <a:pt x="237060" y="4492180"/>
                </a:lnTo>
                <a:lnTo>
                  <a:pt x="190321" y="4471174"/>
                </a:lnTo>
                <a:lnTo>
                  <a:pt x="147587" y="4443881"/>
                </a:lnTo>
                <a:lnTo>
                  <a:pt x="109430" y="4410871"/>
                </a:lnTo>
                <a:lnTo>
                  <a:pt x="76420" y="4372713"/>
                </a:lnTo>
                <a:lnTo>
                  <a:pt x="49126" y="4329980"/>
                </a:lnTo>
                <a:lnTo>
                  <a:pt x="28121" y="4283241"/>
                </a:lnTo>
                <a:lnTo>
                  <a:pt x="17709" y="4245271"/>
                </a:lnTo>
                <a:lnTo>
                  <a:pt x="10248" y="4206386"/>
                </a:lnTo>
                <a:lnTo>
                  <a:pt x="5247" y="4165032"/>
                </a:lnTo>
                <a:lnTo>
                  <a:pt x="2213" y="4119659"/>
                </a:lnTo>
                <a:lnTo>
                  <a:pt x="655" y="4068712"/>
                </a:lnTo>
                <a:lnTo>
                  <a:pt x="81" y="4010642"/>
                </a:lnTo>
                <a:lnTo>
                  <a:pt x="0" y="3943894"/>
                </a:lnTo>
                <a:lnTo>
                  <a:pt x="0" y="573855"/>
                </a:lnTo>
                <a:lnTo>
                  <a:pt x="81" y="508052"/>
                </a:lnTo>
                <a:lnTo>
                  <a:pt x="655" y="450658"/>
                </a:lnTo>
                <a:lnTo>
                  <a:pt x="2213" y="400166"/>
                </a:lnTo>
                <a:lnTo>
                  <a:pt x="5247" y="355068"/>
                </a:lnTo>
                <a:lnTo>
                  <a:pt x="10248" y="313856"/>
                </a:lnTo>
                <a:lnTo>
                  <a:pt x="17709" y="275022"/>
                </a:lnTo>
                <a:lnTo>
                  <a:pt x="28121" y="237060"/>
                </a:lnTo>
                <a:lnTo>
                  <a:pt x="49126" y="190321"/>
                </a:lnTo>
                <a:lnTo>
                  <a:pt x="76420" y="147587"/>
                </a:lnTo>
                <a:lnTo>
                  <a:pt x="109430" y="109430"/>
                </a:lnTo>
                <a:lnTo>
                  <a:pt x="147587" y="76420"/>
                </a:lnTo>
                <a:lnTo>
                  <a:pt x="190321" y="49126"/>
                </a:lnTo>
                <a:lnTo>
                  <a:pt x="237060" y="28121"/>
                </a:lnTo>
                <a:lnTo>
                  <a:pt x="275030" y="17709"/>
                </a:lnTo>
                <a:lnTo>
                  <a:pt x="313915" y="10248"/>
                </a:lnTo>
                <a:lnTo>
                  <a:pt x="355269" y="5247"/>
                </a:lnTo>
                <a:lnTo>
                  <a:pt x="400642" y="2213"/>
                </a:lnTo>
                <a:lnTo>
                  <a:pt x="451588" y="655"/>
                </a:lnTo>
                <a:lnTo>
                  <a:pt x="509659" y="81"/>
                </a:lnTo>
                <a:lnTo>
                  <a:pt x="576406" y="0"/>
                </a:lnTo>
                <a:lnTo>
                  <a:pt x="573855" y="0"/>
                </a:lnTo>
                <a:close/>
              </a:path>
            </a:pathLst>
          </a:custGeom>
          <a:ln w="41883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29122" y="3166962"/>
            <a:ext cx="2543810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</a:t>
            </a:r>
            <a:r>
              <a:rPr kumimoji="1" sz="3300" b="0" i="0" u="none" strike="noStrike" kern="1200" cap="none" spc="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heavy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Translation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22235" y="4391302"/>
            <a:ext cx="101625" cy="101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80426" y="4558842"/>
            <a:ext cx="101625" cy="1016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80426" y="4790054"/>
            <a:ext cx="101625" cy="1016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80426" y="5021267"/>
            <a:ext cx="189292" cy="2192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66221" y="5306427"/>
            <a:ext cx="209260" cy="2192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73857" y="5631523"/>
            <a:ext cx="195861" cy="2192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95379" y="5846794"/>
            <a:ext cx="101625" cy="1016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12841" y="5904509"/>
            <a:ext cx="101625" cy="1016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13609" y="6072049"/>
            <a:ext cx="101625" cy="1016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113609" y="6239590"/>
            <a:ext cx="101625" cy="10162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051515" y="6367193"/>
            <a:ext cx="101625" cy="1016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679949" y="4209398"/>
            <a:ext cx="101625" cy="1016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877443" y="4097383"/>
            <a:ext cx="101624" cy="1016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784470" y="5304042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37602" y="0"/>
                </a:lnTo>
                <a:lnTo>
                  <a:pt x="689957" y="0"/>
                </a:lnTo>
              </a:path>
            </a:pathLst>
          </a:custGeom>
          <a:ln w="104708">
            <a:solidFill>
              <a:srgbClr val="4C6B8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22072" y="5103001"/>
            <a:ext cx="402590" cy="402590"/>
          </a:xfrm>
          <a:custGeom>
            <a:avLst/>
            <a:gdLst/>
            <a:ahLst/>
            <a:cxnLst/>
            <a:rect l="l" t="t" r="r" b="b"/>
            <a:pathLst>
              <a:path w="402589" h="402589">
                <a:moveTo>
                  <a:pt x="0" y="0"/>
                </a:moveTo>
                <a:lnTo>
                  <a:pt x="0" y="402081"/>
                </a:lnTo>
                <a:lnTo>
                  <a:pt x="402081" y="201040"/>
                </a:lnTo>
                <a:lnTo>
                  <a:pt x="0" y="0"/>
                </a:lnTo>
                <a:close/>
              </a:path>
            </a:pathLst>
          </a:custGeom>
          <a:solidFill>
            <a:srgbClr val="4C6B8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053310" y="4465558"/>
            <a:ext cx="101624" cy="10162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811501" y="4633097"/>
            <a:ext cx="101625" cy="1016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811501" y="4864310"/>
            <a:ext cx="101625" cy="1016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811501" y="5095523"/>
            <a:ext cx="189293" cy="2192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697296" y="5380683"/>
            <a:ext cx="209261" cy="2192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804931" y="5705778"/>
            <a:ext cx="195862" cy="21924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226455" y="5921049"/>
            <a:ext cx="101625" cy="1016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443915" y="5978765"/>
            <a:ext cx="101625" cy="101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544685" y="6146304"/>
            <a:ext cx="101625" cy="1016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544685" y="6313845"/>
            <a:ext cx="101625" cy="1016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482590" y="6441449"/>
            <a:ext cx="101625" cy="1016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111024" y="4283653"/>
            <a:ext cx="101625" cy="1016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308517" y="4171638"/>
            <a:ext cx="101625" cy="1016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502583" y="5055577"/>
            <a:ext cx="673100" cy="683895"/>
          </a:xfrm>
          <a:custGeom>
            <a:avLst/>
            <a:gdLst/>
            <a:ahLst/>
            <a:cxnLst/>
            <a:rect l="l" t="t" r="r" b="b"/>
            <a:pathLst>
              <a:path w="673100" h="683895">
                <a:moveTo>
                  <a:pt x="672834" y="338846"/>
                </a:moveTo>
                <a:lnTo>
                  <a:pt x="671727" y="383072"/>
                </a:lnTo>
                <a:lnTo>
                  <a:pt x="665599" y="424709"/>
                </a:lnTo>
                <a:lnTo>
                  <a:pt x="654831" y="463649"/>
                </a:lnTo>
                <a:lnTo>
                  <a:pt x="639802" y="499786"/>
                </a:lnTo>
                <a:lnTo>
                  <a:pt x="620891" y="533015"/>
                </a:lnTo>
                <a:lnTo>
                  <a:pt x="572944" y="590324"/>
                </a:lnTo>
                <a:lnTo>
                  <a:pt x="514026" y="634727"/>
                </a:lnTo>
                <a:lnTo>
                  <a:pt x="447175" y="665375"/>
                </a:lnTo>
                <a:lnTo>
                  <a:pt x="375427" y="681421"/>
                </a:lnTo>
                <a:lnTo>
                  <a:pt x="338665" y="683703"/>
                </a:lnTo>
                <a:lnTo>
                  <a:pt x="301819" y="682017"/>
                </a:lnTo>
                <a:lnTo>
                  <a:pt x="229387" y="666314"/>
                </a:lnTo>
                <a:lnTo>
                  <a:pt x="161170" y="633464"/>
                </a:lnTo>
                <a:lnTo>
                  <a:pt x="129591" y="610343"/>
                </a:lnTo>
                <a:lnTo>
                  <a:pt x="100204" y="582618"/>
                </a:lnTo>
                <a:lnTo>
                  <a:pt x="73389" y="550183"/>
                </a:lnTo>
                <a:lnTo>
                  <a:pt x="49525" y="512930"/>
                </a:lnTo>
                <a:lnTo>
                  <a:pt x="26477" y="465102"/>
                </a:lnTo>
                <a:lnTo>
                  <a:pt x="10832" y="417749"/>
                </a:lnTo>
                <a:lnTo>
                  <a:pt x="2153" y="371183"/>
                </a:lnTo>
                <a:lnTo>
                  <a:pt x="0" y="325715"/>
                </a:lnTo>
                <a:lnTo>
                  <a:pt x="3933" y="281657"/>
                </a:lnTo>
                <a:lnTo>
                  <a:pt x="13513" y="239321"/>
                </a:lnTo>
                <a:lnTo>
                  <a:pt x="28302" y="199018"/>
                </a:lnTo>
                <a:lnTo>
                  <a:pt x="47860" y="161060"/>
                </a:lnTo>
                <a:lnTo>
                  <a:pt x="71749" y="125758"/>
                </a:lnTo>
                <a:lnTo>
                  <a:pt x="99528" y="93424"/>
                </a:lnTo>
                <a:lnTo>
                  <a:pt x="130758" y="64370"/>
                </a:lnTo>
                <a:lnTo>
                  <a:pt x="165002" y="38907"/>
                </a:lnTo>
                <a:lnTo>
                  <a:pt x="201818" y="17346"/>
                </a:lnTo>
                <a:lnTo>
                  <a:pt x="240769" y="0"/>
                </a:lnTo>
                <a:lnTo>
                  <a:pt x="291455" y="13170"/>
                </a:lnTo>
              </a:path>
            </a:pathLst>
          </a:custGeom>
          <a:ln w="104708">
            <a:solidFill>
              <a:srgbClr val="4C6B8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692804" y="4861002"/>
            <a:ext cx="440055" cy="389255"/>
          </a:xfrm>
          <a:custGeom>
            <a:avLst/>
            <a:gdLst/>
            <a:ahLst/>
            <a:cxnLst/>
            <a:rect l="l" t="t" r="r" b="b"/>
            <a:pathLst>
              <a:path w="440054" h="389254">
                <a:moveTo>
                  <a:pt x="101123" y="0"/>
                </a:moveTo>
                <a:lnTo>
                  <a:pt x="0" y="389157"/>
                </a:lnTo>
                <a:lnTo>
                  <a:pt x="439720" y="295701"/>
                </a:lnTo>
                <a:lnTo>
                  <a:pt x="101123" y="0"/>
                </a:lnTo>
                <a:close/>
              </a:path>
            </a:pathLst>
          </a:custGeom>
          <a:solidFill>
            <a:srgbClr val="4C6B8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4226502" y="5247813"/>
            <a:ext cx="501650" cy="501650"/>
          </a:xfrm>
          <a:custGeom>
            <a:avLst/>
            <a:gdLst/>
            <a:ahLst/>
            <a:cxnLst/>
            <a:rect l="l" t="t" r="r" b="b"/>
            <a:pathLst>
              <a:path w="501650" h="501650">
                <a:moveTo>
                  <a:pt x="0" y="0"/>
                </a:moveTo>
                <a:lnTo>
                  <a:pt x="37020" y="37020"/>
                </a:lnTo>
                <a:lnTo>
                  <a:pt x="464154" y="464154"/>
                </a:lnTo>
                <a:lnTo>
                  <a:pt x="501174" y="501174"/>
                </a:lnTo>
              </a:path>
            </a:pathLst>
          </a:custGeom>
          <a:ln w="104708">
            <a:solidFill>
              <a:srgbClr val="4C6B8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4548499" y="5569811"/>
            <a:ext cx="426720" cy="426720"/>
          </a:xfrm>
          <a:custGeom>
            <a:avLst/>
            <a:gdLst/>
            <a:ahLst/>
            <a:cxnLst/>
            <a:rect l="l" t="t" r="r" b="b"/>
            <a:pathLst>
              <a:path w="426719" h="426720">
                <a:moveTo>
                  <a:pt x="284315" y="0"/>
                </a:moveTo>
                <a:lnTo>
                  <a:pt x="0" y="284314"/>
                </a:lnTo>
                <a:lnTo>
                  <a:pt x="426468" y="426471"/>
                </a:lnTo>
                <a:lnTo>
                  <a:pt x="284315" y="0"/>
                </a:lnTo>
                <a:close/>
              </a:path>
            </a:pathLst>
          </a:custGeom>
          <a:solidFill>
            <a:srgbClr val="4C6B8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3979207" y="5000519"/>
            <a:ext cx="426720" cy="426720"/>
          </a:xfrm>
          <a:custGeom>
            <a:avLst/>
            <a:gdLst/>
            <a:ahLst/>
            <a:cxnLst/>
            <a:rect l="l" t="t" r="r" b="b"/>
            <a:pathLst>
              <a:path w="426719" h="426720">
                <a:moveTo>
                  <a:pt x="0" y="0"/>
                </a:moveTo>
                <a:lnTo>
                  <a:pt x="142152" y="426472"/>
                </a:lnTo>
                <a:lnTo>
                  <a:pt x="426468" y="142157"/>
                </a:lnTo>
                <a:lnTo>
                  <a:pt x="0" y="0"/>
                </a:lnTo>
                <a:close/>
              </a:path>
            </a:pathLst>
          </a:custGeom>
          <a:solidFill>
            <a:srgbClr val="4C6B8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4226502" y="5247814"/>
            <a:ext cx="501650" cy="501650"/>
          </a:xfrm>
          <a:custGeom>
            <a:avLst/>
            <a:gdLst/>
            <a:ahLst/>
            <a:cxnLst/>
            <a:rect l="l" t="t" r="r" b="b"/>
            <a:pathLst>
              <a:path w="501650" h="501650">
                <a:moveTo>
                  <a:pt x="0" y="501174"/>
                </a:moveTo>
                <a:lnTo>
                  <a:pt x="37020" y="464154"/>
                </a:lnTo>
                <a:lnTo>
                  <a:pt x="464154" y="37020"/>
                </a:lnTo>
                <a:lnTo>
                  <a:pt x="501174" y="0"/>
                </a:lnTo>
              </a:path>
            </a:pathLst>
          </a:custGeom>
          <a:ln w="104708">
            <a:solidFill>
              <a:srgbClr val="4C6B8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4548499" y="5000519"/>
            <a:ext cx="426720" cy="426720"/>
          </a:xfrm>
          <a:custGeom>
            <a:avLst/>
            <a:gdLst/>
            <a:ahLst/>
            <a:cxnLst/>
            <a:rect l="l" t="t" r="r" b="b"/>
            <a:pathLst>
              <a:path w="426719" h="426720">
                <a:moveTo>
                  <a:pt x="426468" y="0"/>
                </a:moveTo>
                <a:lnTo>
                  <a:pt x="0" y="142157"/>
                </a:lnTo>
                <a:lnTo>
                  <a:pt x="284315" y="426472"/>
                </a:lnTo>
                <a:lnTo>
                  <a:pt x="426468" y="0"/>
                </a:lnTo>
                <a:close/>
              </a:path>
            </a:pathLst>
          </a:custGeom>
          <a:solidFill>
            <a:srgbClr val="4C6B8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3979207" y="5569811"/>
            <a:ext cx="426720" cy="426720"/>
          </a:xfrm>
          <a:custGeom>
            <a:avLst/>
            <a:gdLst/>
            <a:ahLst/>
            <a:cxnLst/>
            <a:rect l="l" t="t" r="r" b="b"/>
            <a:pathLst>
              <a:path w="426719" h="426720">
                <a:moveTo>
                  <a:pt x="142152" y="0"/>
                </a:moveTo>
                <a:lnTo>
                  <a:pt x="0" y="426471"/>
                </a:lnTo>
                <a:lnTo>
                  <a:pt x="426468" y="284314"/>
                </a:lnTo>
                <a:lnTo>
                  <a:pt x="142152" y="0"/>
                </a:lnTo>
                <a:close/>
              </a:path>
            </a:pathLst>
          </a:custGeom>
          <a:solidFill>
            <a:srgbClr val="4C6B8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053310" y="4465558"/>
            <a:ext cx="101624" cy="10162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811501" y="4633097"/>
            <a:ext cx="101625" cy="10162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811501" y="4864310"/>
            <a:ext cx="101625" cy="1016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811501" y="5095523"/>
            <a:ext cx="189293" cy="2192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697296" y="5380683"/>
            <a:ext cx="209261" cy="2192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804931" y="5705778"/>
            <a:ext cx="195862" cy="21924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226455" y="5921049"/>
            <a:ext cx="101625" cy="1016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443915" y="5978765"/>
            <a:ext cx="101625" cy="101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544685" y="6146304"/>
            <a:ext cx="101625" cy="1016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544685" y="6313845"/>
            <a:ext cx="101625" cy="10162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482590" y="6441449"/>
            <a:ext cx="101625" cy="101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111024" y="4283653"/>
            <a:ext cx="101625" cy="101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308517" y="4171638"/>
            <a:ext cx="101625" cy="101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091765" y="3166962"/>
            <a:ext cx="2089785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</a:t>
            </a:r>
            <a:r>
              <a:rPr kumimoji="1" sz="3300" b="0" i="0" u="none" strike="noStrike" kern="1200" cap="none" spc="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heavy" strike="noStrike" kern="1200" cap="none" spc="-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Rotation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334648" y="2968197"/>
            <a:ext cx="5406390" cy="4520565"/>
          </a:xfrm>
          <a:custGeom>
            <a:avLst/>
            <a:gdLst/>
            <a:ahLst/>
            <a:cxnLst/>
            <a:rect l="l" t="t" r="r" b="b"/>
            <a:pathLst>
              <a:path w="5406390" h="4520565">
                <a:moveTo>
                  <a:pt x="592149" y="0"/>
                </a:moveTo>
                <a:lnTo>
                  <a:pt x="4814211" y="0"/>
                </a:lnTo>
                <a:lnTo>
                  <a:pt x="4882112" y="84"/>
                </a:lnTo>
                <a:lnTo>
                  <a:pt x="4941336" y="676"/>
                </a:lnTo>
                <a:lnTo>
                  <a:pt x="4993438" y="2284"/>
                </a:lnTo>
                <a:lnTo>
                  <a:pt x="5039974" y="5414"/>
                </a:lnTo>
                <a:lnTo>
                  <a:pt x="5082500" y="10575"/>
                </a:lnTo>
                <a:lnTo>
                  <a:pt x="5122571" y="18273"/>
                </a:lnTo>
                <a:lnTo>
                  <a:pt x="5161743" y="29017"/>
                </a:lnTo>
                <a:lnTo>
                  <a:pt x="5209972" y="50693"/>
                </a:lnTo>
                <a:lnTo>
                  <a:pt x="5254068" y="78856"/>
                </a:lnTo>
                <a:lnTo>
                  <a:pt x="5293442" y="112919"/>
                </a:lnTo>
                <a:lnTo>
                  <a:pt x="5327505" y="152292"/>
                </a:lnTo>
                <a:lnTo>
                  <a:pt x="5355668" y="196388"/>
                </a:lnTo>
                <a:lnTo>
                  <a:pt x="5377343" y="244617"/>
                </a:lnTo>
                <a:lnTo>
                  <a:pt x="5388087" y="283797"/>
                </a:lnTo>
                <a:lnTo>
                  <a:pt x="5395785" y="323922"/>
                </a:lnTo>
                <a:lnTo>
                  <a:pt x="5400946" y="366594"/>
                </a:lnTo>
                <a:lnTo>
                  <a:pt x="5404076" y="413414"/>
                </a:lnTo>
                <a:lnTo>
                  <a:pt x="5405684" y="465984"/>
                </a:lnTo>
                <a:lnTo>
                  <a:pt x="5406276" y="525906"/>
                </a:lnTo>
                <a:lnTo>
                  <a:pt x="5406361" y="594782"/>
                </a:lnTo>
                <a:lnTo>
                  <a:pt x="5406361" y="3928152"/>
                </a:lnTo>
                <a:lnTo>
                  <a:pt x="5406276" y="3996053"/>
                </a:lnTo>
                <a:lnTo>
                  <a:pt x="5405684" y="4055276"/>
                </a:lnTo>
                <a:lnTo>
                  <a:pt x="5404076" y="4107378"/>
                </a:lnTo>
                <a:lnTo>
                  <a:pt x="5400946" y="4153914"/>
                </a:lnTo>
                <a:lnTo>
                  <a:pt x="5395785" y="4196440"/>
                </a:lnTo>
                <a:lnTo>
                  <a:pt x="5388087" y="4236511"/>
                </a:lnTo>
                <a:lnTo>
                  <a:pt x="5377343" y="4275683"/>
                </a:lnTo>
                <a:lnTo>
                  <a:pt x="5355668" y="4323912"/>
                </a:lnTo>
                <a:lnTo>
                  <a:pt x="5327505" y="4368008"/>
                </a:lnTo>
                <a:lnTo>
                  <a:pt x="5293442" y="4407382"/>
                </a:lnTo>
                <a:lnTo>
                  <a:pt x="5254068" y="4441445"/>
                </a:lnTo>
                <a:lnTo>
                  <a:pt x="5209972" y="4469608"/>
                </a:lnTo>
                <a:lnTo>
                  <a:pt x="5161743" y="4491284"/>
                </a:lnTo>
                <a:lnTo>
                  <a:pt x="5122563" y="4502028"/>
                </a:lnTo>
                <a:lnTo>
                  <a:pt x="5082438" y="4509727"/>
                </a:lnTo>
                <a:lnTo>
                  <a:pt x="5039767" y="4514887"/>
                </a:lnTo>
                <a:lnTo>
                  <a:pt x="4992946" y="4518017"/>
                </a:lnTo>
                <a:lnTo>
                  <a:pt x="4940376" y="4519625"/>
                </a:lnTo>
                <a:lnTo>
                  <a:pt x="4880454" y="4520217"/>
                </a:lnTo>
                <a:lnTo>
                  <a:pt x="4811579" y="4520302"/>
                </a:lnTo>
                <a:lnTo>
                  <a:pt x="592149" y="4520302"/>
                </a:lnTo>
                <a:lnTo>
                  <a:pt x="524248" y="4520217"/>
                </a:lnTo>
                <a:lnTo>
                  <a:pt x="465025" y="4519625"/>
                </a:lnTo>
                <a:lnTo>
                  <a:pt x="412923" y="4518017"/>
                </a:lnTo>
                <a:lnTo>
                  <a:pt x="366387" y="4514887"/>
                </a:lnTo>
                <a:lnTo>
                  <a:pt x="323861" y="4509727"/>
                </a:lnTo>
                <a:lnTo>
                  <a:pt x="283790" y="4502028"/>
                </a:lnTo>
                <a:lnTo>
                  <a:pt x="244617" y="4491284"/>
                </a:lnTo>
                <a:lnTo>
                  <a:pt x="196388" y="4469608"/>
                </a:lnTo>
                <a:lnTo>
                  <a:pt x="152292" y="4441445"/>
                </a:lnTo>
                <a:lnTo>
                  <a:pt x="112919" y="4407382"/>
                </a:lnTo>
                <a:lnTo>
                  <a:pt x="78856" y="4368008"/>
                </a:lnTo>
                <a:lnTo>
                  <a:pt x="50693" y="4323912"/>
                </a:lnTo>
                <a:lnTo>
                  <a:pt x="29017" y="4275683"/>
                </a:lnTo>
                <a:lnTo>
                  <a:pt x="18273" y="4236503"/>
                </a:lnTo>
                <a:lnTo>
                  <a:pt x="10575" y="4196378"/>
                </a:lnTo>
                <a:lnTo>
                  <a:pt x="5414" y="4153707"/>
                </a:lnTo>
                <a:lnTo>
                  <a:pt x="2284" y="4106887"/>
                </a:lnTo>
                <a:lnTo>
                  <a:pt x="676" y="4054316"/>
                </a:lnTo>
                <a:lnTo>
                  <a:pt x="84" y="3994394"/>
                </a:lnTo>
                <a:lnTo>
                  <a:pt x="0" y="3925519"/>
                </a:lnTo>
                <a:lnTo>
                  <a:pt x="0" y="592149"/>
                </a:lnTo>
                <a:lnTo>
                  <a:pt x="84" y="524248"/>
                </a:lnTo>
                <a:lnTo>
                  <a:pt x="676" y="465025"/>
                </a:lnTo>
                <a:lnTo>
                  <a:pt x="2284" y="412923"/>
                </a:lnTo>
                <a:lnTo>
                  <a:pt x="5414" y="366387"/>
                </a:lnTo>
                <a:lnTo>
                  <a:pt x="10575" y="323861"/>
                </a:lnTo>
                <a:lnTo>
                  <a:pt x="18273" y="283790"/>
                </a:lnTo>
                <a:lnTo>
                  <a:pt x="29017" y="244617"/>
                </a:lnTo>
                <a:lnTo>
                  <a:pt x="50693" y="196388"/>
                </a:lnTo>
                <a:lnTo>
                  <a:pt x="78856" y="152292"/>
                </a:lnTo>
                <a:lnTo>
                  <a:pt x="112919" y="112919"/>
                </a:lnTo>
                <a:lnTo>
                  <a:pt x="152292" y="78856"/>
                </a:lnTo>
                <a:lnTo>
                  <a:pt x="196388" y="50693"/>
                </a:lnTo>
                <a:lnTo>
                  <a:pt x="244617" y="29017"/>
                </a:lnTo>
                <a:lnTo>
                  <a:pt x="283797" y="18273"/>
                </a:lnTo>
                <a:lnTo>
                  <a:pt x="323922" y="10575"/>
                </a:lnTo>
                <a:lnTo>
                  <a:pt x="366594" y="5414"/>
                </a:lnTo>
                <a:lnTo>
                  <a:pt x="413414" y="2284"/>
                </a:lnTo>
                <a:lnTo>
                  <a:pt x="465984" y="676"/>
                </a:lnTo>
                <a:lnTo>
                  <a:pt x="525906" y="84"/>
                </a:lnTo>
                <a:lnTo>
                  <a:pt x="594782" y="0"/>
                </a:lnTo>
                <a:lnTo>
                  <a:pt x="592149" y="0"/>
                </a:lnTo>
                <a:close/>
              </a:path>
            </a:pathLst>
          </a:custGeom>
          <a:ln w="41883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2795011" y="4606602"/>
            <a:ext cx="101625" cy="10162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2553206" y="4774143"/>
            <a:ext cx="101625" cy="1016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2553206" y="5005355"/>
            <a:ext cx="101625" cy="10162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2553206" y="5236568"/>
            <a:ext cx="189287" cy="21924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2439001" y="5521728"/>
            <a:ext cx="209255" cy="2192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546631" y="5846824"/>
            <a:ext cx="195863" cy="21924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968157" y="6062094"/>
            <a:ext cx="101625" cy="10162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3185616" y="6119810"/>
            <a:ext cx="101625" cy="10162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3286389" y="6287349"/>
            <a:ext cx="101625" cy="10162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3286389" y="6454890"/>
            <a:ext cx="101625" cy="10162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3224296" y="6582493"/>
            <a:ext cx="101625" cy="10162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852726" y="4424698"/>
            <a:ext cx="101625" cy="10162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3050217" y="4312684"/>
            <a:ext cx="101625" cy="10162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3526154" y="3166962"/>
            <a:ext cx="1902460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</a:t>
            </a:r>
            <a:r>
              <a:rPr kumimoji="1" sz="3300" b="0" i="0" u="none" strike="noStrike" kern="1200" cap="none" spc="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heavy" strike="noStrike" kern="1200" cap="none" spc="-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Scaling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1921040" y="2968197"/>
            <a:ext cx="5406390" cy="4520565"/>
          </a:xfrm>
          <a:custGeom>
            <a:avLst/>
            <a:gdLst/>
            <a:ahLst/>
            <a:cxnLst/>
            <a:rect l="l" t="t" r="r" b="b"/>
            <a:pathLst>
              <a:path w="5406390" h="4520565">
                <a:moveTo>
                  <a:pt x="550641" y="0"/>
                </a:moveTo>
                <a:lnTo>
                  <a:pt x="4855720" y="0"/>
                </a:lnTo>
                <a:lnTo>
                  <a:pt x="4928560" y="124"/>
                </a:lnTo>
                <a:lnTo>
                  <a:pt x="4990747" y="999"/>
                </a:lnTo>
                <a:lnTo>
                  <a:pt x="5044576" y="3372"/>
                </a:lnTo>
                <a:lnTo>
                  <a:pt x="5092345" y="7995"/>
                </a:lnTo>
                <a:lnTo>
                  <a:pt x="5136350" y="15615"/>
                </a:lnTo>
                <a:lnTo>
                  <a:pt x="5178890" y="26983"/>
                </a:lnTo>
                <a:lnTo>
                  <a:pt x="5223739" y="47139"/>
                </a:lnTo>
                <a:lnTo>
                  <a:pt x="5264744" y="73328"/>
                </a:lnTo>
                <a:lnTo>
                  <a:pt x="5301357" y="105003"/>
                </a:lnTo>
                <a:lnTo>
                  <a:pt x="5333032" y="141617"/>
                </a:lnTo>
                <a:lnTo>
                  <a:pt x="5359221" y="182622"/>
                </a:lnTo>
                <a:lnTo>
                  <a:pt x="5379377" y="227470"/>
                </a:lnTo>
                <a:lnTo>
                  <a:pt x="5390745" y="270021"/>
                </a:lnTo>
                <a:lnTo>
                  <a:pt x="5398365" y="314106"/>
                </a:lnTo>
                <a:lnTo>
                  <a:pt x="5402988" y="362090"/>
                </a:lnTo>
                <a:lnTo>
                  <a:pt x="5405361" y="416339"/>
                </a:lnTo>
                <a:lnTo>
                  <a:pt x="5406236" y="479217"/>
                </a:lnTo>
                <a:lnTo>
                  <a:pt x="5406361" y="553089"/>
                </a:lnTo>
                <a:lnTo>
                  <a:pt x="5406361" y="3969660"/>
                </a:lnTo>
                <a:lnTo>
                  <a:pt x="5406236" y="4042501"/>
                </a:lnTo>
                <a:lnTo>
                  <a:pt x="5405361" y="4104687"/>
                </a:lnTo>
                <a:lnTo>
                  <a:pt x="5402988" y="4158516"/>
                </a:lnTo>
                <a:lnTo>
                  <a:pt x="5398365" y="4206285"/>
                </a:lnTo>
                <a:lnTo>
                  <a:pt x="5390745" y="4250291"/>
                </a:lnTo>
                <a:lnTo>
                  <a:pt x="5379377" y="4292831"/>
                </a:lnTo>
                <a:lnTo>
                  <a:pt x="5359221" y="4337679"/>
                </a:lnTo>
                <a:lnTo>
                  <a:pt x="5333032" y="4378684"/>
                </a:lnTo>
                <a:lnTo>
                  <a:pt x="5301357" y="4415297"/>
                </a:lnTo>
                <a:lnTo>
                  <a:pt x="5264744" y="4446972"/>
                </a:lnTo>
                <a:lnTo>
                  <a:pt x="5223739" y="4473161"/>
                </a:lnTo>
                <a:lnTo>
                  <a:pt x="5178890" y="4493317"/>
                </a:lnTo>
                <a:lnTo>
                  <a:pt x="5136339" y="4504686"/>
                </a:lnTo>
                <a:lnTo>
                  <a:pt x="5092254" y="4512306"/>
                </a:lnTo>
                <a:lnTo>
                  <a:pt x="5044270" y="4516929"/>
                </a:lnTo>
                <a:lnTo>
                  <a:pt x="4990021" y="4519302"/>
                </a:lnTo>
                <a:lnTo>
                  <a:pt x="4927144" y="4520177"/>
                </a:lnTo>
                <a:lnTo>
                  <a:pt x="4853272" y="4520302"/>
                </a:lnTo>
                <a:lnTo>
                  <a:pt x="550641" y="4520302"/>
                </a:lnTo>
                <a:lnTo>
                  <a:pt x="477800" y="4520177"/>
                </a:lnTo>
                <a:lnTo>
                  <a:pt x="415613" y="4519302"/>
                </a:lnTo>
                <a:lnTo>
                  <a:pt x="361784" y="4516929"/>
                </a:lnTo>
                <a:lnTo>
                  <a:pt x="314016" y="4512306"/>
                </a:lnTo>
                <a:lnTo>
                  <a:pt x="270010" y="4504686"/>
                </a:lnTo>
                <a:lnTo>
                  <a:pt x="227470" y="4493317"/>
                </a:lnTo>
                <a:lnTo>
                  <a:pt x="182622" y="4473161"/>
                </a:lnTo>
                <a:lnTo>
                  <a:pt x="141617" y="4446972"/>
                </a:lnTo>
                <a:lnTo>
                  <a:pt x="105003" y="4415297"/>
                </a:lnTo>
                <a:lnTo>
                  <a:pt x="73328" y="4378684"/>
                </a:lnTo>
                <a:lnTo>
                  <a:pt x="47139" y="4337679"/>
                </a:lnTo>
                <a:lnTo>
                  <a:pt x="26983" y="4292831"/>
                </a:lnTo>
                <a:lnTo>
                  <a:pt x="15615" y="4250280"/>
                </a:lnTo>
                <a:lnTo>
                  <a:pt x="7995" y="4206195"/>
                </a:lnTo>
                <a:lnTo>
                  <a:pt x="3372" y="4158210"/>
                </a:lnTo>
                <a:lnTo>
                  <a:pt x="999" y="4103962"/>
                </a:lnTo>
                <a:lnTo>
                  <a:pt x="124" y="4041084"/>
                </a:lnTo>
                <a:lnTo>
                  <a:pt x="0" y="3967212"/>
                </a:lnTo>
                <a:lnTo>
                  <a:pt x="0" y="550641"/>
                </a:lnTo>
                <a:lnTo>
                  <a:pt x="124" y="477800"/>
                </a:lnTo>
                <a:lnTo>
                  <a:pt x="999" y="415613"/>
                </a:lnTo>
                <a:lnTo>
                  <a:pt x="3372" y="361784"/>
                </a:lnTo>
                <a:lnTo>
                  <a:pt x="7995" y="314016"/>
                </a:lnTo>
                <a:lnTo>
                  <a:pt x="15615" y="270010"/>
                </a:lnTo>
                <a:lnTo>
                  <a:pt x="26983" y="227470"/>
                </a:lnTo>
                <a:lnTo>
                  <a:pt x="47139" y="182622"/>
                </a:lnTo>
                <a:lnTo>
                  <a:pt x="73328" y="141617"/>
                </a:lnTo>
                <a:lnTo>
                  <a:pt x="105003" y="105003"/>
                </a:lnTo>
                <a:lnTo>
                  <a:pt x="141617" y="73328"/>
                </a:lnTo>
                <a:lnTo>
                  <a:pt x="182622" y="47139"/>
                </a:lnTo>
                <a:lnTo>
                  <a:pt x="227470" y="26983"/>
                </a:lnTo>
                <a:lnTo>
                  <a:pt x="270021" y="15615"/>
                </a:lnTo>
                <a:lnTo>
                  <a:pt x="314106" y="7995"/>
                </a:lnTo>
                <a:lnTo>
                  <a:pt x="362090" y="3372"/>
                </a:lnTo>
                <a:lnTo>
                  <a:pt x="416339" y="999"/>
                </a:lnTo>
                <a:lnTo>
                  <a:pt x="479217" y="124"/>
                </a:lnTo>
                <a:lnTo>
                  <a:pt x="553089" y="0"/>
                </a:lnTo>
                <a:lnTo>
                  <a:pt x="550641" y="0"/>
                </a:lnTo>
                <a:close/>
              </a:path>
            </a:pathLst>
          </a:custGeom>
          <a:ln w="41883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795011" y="4606602"/>
            <a:ext cx="101625" cy="10162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2553206" y="4774143"/>
            <a:ext cx="101625" cy="10162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2553206" y="5005355"/>
            <a:ext cx="101625" cy="10162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553206" y="5236568"/>
            <a:ext cx="189287" cy="21924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9001" y="5521728"/>
            <a:ext cx="209255" cy="2192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2546631" y="5846824"/>
            <a:ext cx="195863" cy="21924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2968157" y="6062094"/>
            <a:ext cx="101625" cy="10162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3185616" y="6119810"/>
            <a:ext cx="101625" cy="10162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3286389" y="6287349"/>
            <a:ext cx="101625" cy="10162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3286389" y="6454890"/>
            <a:ext cx="101625" cy="10162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3224296" y="6582493"/>
            <a:ext cx="101625" cy="10162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2852726" y="4424698"/>
            <a:ext cx="101625" cy="10162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13050217" y="4312684"/>
            <a:ext cx="101625" cy="10162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正方形/長方形 96"/>
          <p:cNvSpPr/>
          <p:nvPr/>
        </p:nvSpPr>
        <p:spPr>
          <a:xfrm>
            <a:off x="9037843" y="1742059"/>
            <a:ext cx="100520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2400" dirty="0">
                <a:solidFill>
                  <a:srgbClr val="000000"/>
                </a:solidFill>
                <a:latin typeface="MZVFMG+PingFangSC-Regular"/>
              </a:rPr>
              <a:t>考え⽅：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Objects in the world mostly stay 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put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（もとの所にとどまる）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while the reference frame attached to the vehicle moves and observes the world from di</a:t>
            </a:r>
            <a:r>
              <a:rPr lang="en-US" altLang="ja-JP" sz="2400" dirty="0">
                <a:solidFill>
                  <a:srgbClr val="000000"/>
                </a:solidFill>
                <a:latin typeface="UDZOBK+HelveticaNeue"/>
              </a:rPr>
              <a:t>ff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erent perspectives.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4721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2753" y="584140"/>
            <a:ext cx="873696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10" dirty="0">
                <a:latin typeface="Trebuchet MS"/>
                <a:cs typeface="Trebuchet MS"/>
              </a:rPr>
              <a:t>Module </a:t>
            </a:r>
            <a:r>
              <a:rPr b="1" spc="170" dirty="0">
                <a:latin typeface="Trebuchet MS"/>
                <a:cs typeface="Trebuchet MS"/>
              </a:rPr>
              <a:t>4 </a:t>
            </a:r>
            <a:r>
              <a:rPr spc="-215" dirty="0"/>
              <a:t>| </a:t>
            </a:r>
            <a:r>
              <a:rPr spc="-114" dirty="0"/>
              <a:t>LIDAR</a:t>
            </a:r>
            <a:r>
              <a:rPr spc="495" dirty="0"/>
              <a:t> </a:t>
            </a:r>
            <a:r>
              <a:rPr spc="-125" dirty="0"/>
              <a:t>Sensing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89344" y="2559651"/>
            <a:ext cx="9986705" cy="49449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50" spc="110" dirty="0">
                <a:solidFill>
                  <a:srgbClr val="002A5C"/>
                </a:solidFill>
                <a:latin typeface="Arial"/>
                <a:cs typeface="Arial"/>
              </a:rPr>
              <a:t>In </a:t>
            </a:r>
            <a:r>
              <a:rPr sz="4150" spc="55" dirty="0">
                <a:solidFill>
                  <a:srgbClr val="002A5C"/>
                </a:solidFill>
                <a:latin typeface="Arial"/>
                <a:cs typeface="Arial"/>
              </a:rPr>
              <a:t>this</a:t>
            </a:r>
            <a:r>
              <a:rPr sz="4150" spc="10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4150" spc="-35" dirty="0">
                <a:solidFill>
                  <a:srgbClr val="002A5C"/>
                </a:solidFill>
                <a:latin typeface="Arial"/>
                <a:cs typeface="Arial"/>
              </a:rPr>
              <a:t>module…</a:t>
            </a:r>
            <a:endParaRPr sz="41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00" dirty="0">
              <a:latin typeface="Arial"/>
              <a:cs typeface="Arial"/>
            </a:endParaRPr>
          </a:p>
          <a:p>
            <a:pPr marL="452120" indent="-440055">
              <a:lnSpc>
                <a:spcPct val="100000"/>
              </a:lnSpc>
              <a:buChar char="•"/>
              <a:tabLst>
                <a:tab pos="452120" algn="l"/>
                <a:tab pos="452755" algn="l"/>
              </a:tabLst>
            </a:pPr>
            <a:r>
              <a:rPr sz="3300" spc="-50" dirty="0">
                <a:solidFill>
                  <a:srgbClr val="002A5C"/>
                </a:solidFill>
                <a:latin typeface="Arial"/>
                <a:cs typeface="Arial"/>
              </a:rPr>
              <a:t>Operating </a:t>
            </a:r>
            <a:r>
              <a:rPr sz="3300" spc="25" dirty="0">
                <a:solidFill>
                  <a:srgbClr val="002A5C"/>
                </a:solidFill>
                <a:latin typeface="Arial"/>
                <a:cs typeface="Arial"/>
              </a:rPr>
              <a:t>principles </a:t>
            </a:r>
            <a:r>
              <a:rPr sz="3300" spc="5" dirty="0">
                <a:solidFill>
                  <a:srgbClr val="002A5C"/>
                </a:solidFill>
                <a:latin typeface="Arial"/>
                <a:cs typeface="Arial"/>
              </a:rPr>
              <a:t>of </a:t>
            </a:r>
            <a:r>
              <a:rPr sz="3300" spc="-60" dirty="0">
                <a:solidFill>
                  <a:srgbClr val="002A5C"/>
                </a:solidFill>
                <a:latin typeface="Arial"/>
                <a:cs typeface="Arial"/>
              </a:rPr>
              <a:t>LIDAR</a:t>
            </a:r>
            <a:r>
              <a:rPr sz="3300" spc="38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125" dirty="0">
                <a:solidFill>
                  <a:srgbClr val="002A5C"/>
                </a:solidFill>
                <a:latin typeface="Arial"/>
                <a:cs typeface="Arial"/>
              </a:rPr>
              <a:t>sensors</a:t>
            </a:r>
            <a:endParaRPr sz="3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2A5C"/>
              </a:buClr>
              <a:buFont typeface="Arial"/>
              <a:buChar char="•"/>
            </a:pPr>
            <a:endParaRPr sz="3400" dirty="0">
              <a:latin typeface="Arial"/>
              <a:cs typeface="Arial"/>
            </a:endParaRPr>
          </a:p>
          <a:p>
            <a:pPr marL="452120" indent="-440055">
              <a:lnSpc>
                <a:spcPct val="100000"/>
              </a:lnSpc>
              <a:buChar char="•"/>
              <a:tabLst>
                <a:tab pos="452120" algn="l"/>
                <a:tab pos="452755" algn="l"/>
              </a:tabLst>
            </a:pPr>
            <a:r>
              <a:rPr sz="3300" spc="-25" dirty="0">
                <a:solidFill>
                  <a:srgbClr val="002A5C"/>
                </a:solidFill>
                <a:latin typeface="Arial"/>
                <a:cs typeface="Arial"/>
              </a:rPr>
              <a:t>Basic </a:t>
            </a:r>
            <a:r>
              <a:rPr sz="3300" spc="-60" dirty="0">
                <a:solidFill>
                  <a:srgbClr val="002A5C"/>
                </a:solidFill>
                <a:latin typeface="Arial"/>
                <a:cs typeface="Arial"/>
              </a:rPr>
              <a:t>LIDAR </a:t>
            </a:r>
            <a:r>
              <a:rPr sz="3300" spc="-114" dirty="0">
                <a:solidFill>
                  <a:srgbClr val="002A5C"/>
                </a:solidFill>
                <a:latin typeface="Arial"/>
                <a:cs typeface="Arial"/>
              </a:rPr>
              <a:t>sensor</a:t>
            </a:r>
            <a:r>
              <a:rPr sz="3300" spc="35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50" dirty="0">
                <a:solidFill>
                  <a:srgbClr val="FF0000"/>
                </a:solidFill>
                <a:latin typeface="Arial"/>
                <a:cs typeface="Arial"/>
              </a:rPr>
              <a:t>models</a:t>
            </a:r>
            <a:endParaRPr sz="3300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2A5C"/>
              </a:buClr>
              <a:buFont typeface="Arial"/>
              <a:buChar char="•"/>
            </a:pPr>
            <a:endParaRPr sz="3400" dirty="0">
              <a:latin typeface="Arial"/>
              <a:cs typeface="Arial"/>
            </a:endParaRPr>
          </a:p>
          <a:p>
            <a:pPr marL="452120" indent="-440055">
              <a:lnSpc>
                <a:spcPct val="100000"/>
              </a:lnSpc>
              <a:buChar char="•"/>
              <a:tabLst>
                <a:tab pos="452120" algn="l"/>
                <a:tab pos="452755" algn="l"/>
              </a:tabLst>
            </a:pPr>
            <a:r>
              <a:rPr sz="3300" spc="-85" dirty="0">
                <a:solidFill>
                  <a:srgbClr val="002A5C"/>
                </a:solidFill>
                <a:latin typeface="Arial"/>
                <a:cs typeface="Arial"/>
              </a:rPr>
              <a:t>Working </a:t>
            </a:r>
            <a:r>
              <a:rPr sz="3300" spc="55" dirty="0">
                <a:solidFill>
                  <a:srgbClr val="002A5C"/>
                </a:solidFill>
                <a:latin typeface="Arial"/>
                <a:cs typeface="Arial"/>
              </a:rPr>
              <a:t>with </a:t>
            </a:r>
            <a:r>
              <a:rPr sz="3300" spc="-60" dirty="0">
                <a:solidFill>
                  <a:srgbClr val="002A5C"/>
                </a:solidFill>
                <a:latin typeface="Arial"/>
                <a:cs typeface="Arial"/>
              </a:rPr>
              <a:t>LIDAR </a:t>
            </a:r>
            <a:r>
              <a:rPr sz="3300" spc="45" dirty="0">
                <a:solidFill>
                  <a:srgbClr val="FF0000"/>
                </a:solidFill>
                <a:latin typeface="Arial"/>
                <a:cs typeface="Arial"/>
              </a:rPr>
              <a:t>point</a:t>
            </a:r>
            <a:r>
              <a:rPr sz="3300" spc="45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20" dirty="0">
                <a:solidFill>
                  <a:srgbClr val="FF0000"/>
                </a:solidFill>
                <a:latin typeface="Arial"/>
                <a:cs typeface="Arial"/>
              </a:rPr>
              <a:t>clouds</a:t>
            </a:r>
            <a:endParaRPr sz="3300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2A5C"/>
              </a:buClr>
              <a:buFont typeface="Arial"/>
              <a:buChar char="•"/>
            </a:pPr>
            <a:endParaRPr sz="3400" dirty="0">
              <a:latin typeface="Arial"/>
              <a:cs typeface="Arial"/>
            </a:endParaRPr>
          </a:p>
          <a:p>
            <a:pPr marL="452120" indent="-440055">
              <a:lnSpc>
                <a:spcPct val="100000"/>
              </a:lnSpc>
              <a:buChar char="•"/>
              <a:tabLst>
                <a:tab pos="452120" algn="l"/>
                <a:tab pos="452755" algn="l"/>
              </a:tabLst>
            </a:pPr>
            <a:r>
              <a:rPr sz="3300" spc="-5" dirty="0">
                <a:solidFill>
                  <a:srgbClr val="FF0000"/>
                </a:solidFill>
                <a:latin typeface="Arial"/>
                <a:cs typeface="Arial"/>
              </a:rPr>
              <a:t>Localization</a:t>
            </a:r>
            <a:r>
              <a:rPr sz="3300" spc="-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55" dirty="0">
                <a:solidFill>
                  <a:srgbClr val="002A5C"/>
                </a:solidFill>
                <a:latin typeface="Arial"/>
                <a:cs typeface="Arial"/>
              </a:rPr>
              <a:t>via </a:t>
            </a:r>
            <a:r>
              <a:rPr sz="3300" spc="45" dirty="0">
                <a:solidFill>
                  <a:srgbClr val="002A5C"/>
                </a:solidFill>
                <a:latin typeface="Arial"/>
                <a:cs typeface="Arial"/>
              </a:rPr>
              <a:t>point </a:t>
            </a:r>
            <a:r>
              <a:rPr sz="3300" spc="10" dirty="0">
                <a:solidFill>
                  <a:srgbClr val="002A5C"/>
                </a:solidFill>
                <a:latin typeface="Arial"/>
                <a:cs typeface="Arial"/>
              </a:rPr>
              <a:t>cloud</a:t>
            </a:r>
            <a:r>
              <a:rPr sz="3300" spc="37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10" dirty="0" smtClean="0">
                <a:solidFill>
                  <a:srgbClr val="002A5C"/>
                </a:solidFill>
                <a:latin typeface="Arial"/>
                <a:cs typeface="Arial"/>
              </a:rPr>
              <a:t>registration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9747250" y="6797675"/>
            <a:ext cx="100520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point set registration problem, one of the most important problems in computer 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vision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（コンピュータビジョン）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and pattern 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recognition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（パターン認識）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. </a:t>
            </a:r>
            <a:endParaRPr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316990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240" dirty="0">
                <a:latin typeface="Trebuchet MS"/>
                <a:cs typeface="Trebuchet MS"/>
              </a:rPr>
              <a:t>Operations </a:t>
            </a:r>
            <a:r>
              <a:rPr b="1" spc="-280" dirty="0">
                <a:latin typeface="Trebuchet MS"/>
                <a:cs typeface="Trebuchet MS"/>
              </a:rPr>
              <a:t>on </a:t>
            </a:r>
            <a:r>
              <a:rPr b="1" spc="-175" dirty="0">
                <a:latin typeface="Trebuchet MS"/>
                <a:cs typeface="Trebuchet MS"/>
              </a:rPr>
              <a:t>Point </a:t>
            </a:r>
            <a:r>
              <a:rPr b="1" spc="-110" dirty="0">
                <a:latin typeface="Trebuchet MS"/>
                <a:cs typeface="Trebuchet MS"/>
              </a:rPr>
              <a:t>Clouds </a:t>
            </a:r>
            <a:r>
              <a:rPr spc="-215" dirty="0"/>
              <a:t>|</a:t>
            </a:r>
            <a:r>
              <a:rPr spc="1025" dirty="0"/>
              <a:t> </a:t>
            </a:r>
            <a:r>
              <a:rPr spc="-95" dirty="0"/>
              <a:t>Translation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571822" y="7443854"/>
            <a:ext cx="5718175" cy="770890"/>
          </a:xfrm>
          <a:custGeom>
            <a:avLst/>
            <a:gdLst/>
            <a:ahLst/>
            <a:cxnLst/>
            <a:rect l="l" t="t" r="r" b="b"/>
            <a:pathLst>
              <a:path w="5718175" h="770890">
                <a:moveTo>
                  <a:pt x="0" y="0"/>
                </a:moveTo>
                <a:lnTo>
                  <a:pt x="5697192" y="767971"/>
                </a:lnTo>
                <a:lnTo>
                  <a:pt x="5717947" y="77076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57264" y="8124658"/>
            <a:ext cx="186690" cy="174625"/>
          </a:xfrm>
          <a:custGeom>
            <a:avLst/>
            <a:gdLst/>
            <a:ahLst/>
            <a:cxnLst/>
            <a:rect l="l" t="t" r="r" b="b"/>
            <a:pathLst>
              <a:path w="186690" h="174625">
                <a:moveTo>
                  <a:pt x="23499" y="0"/>
                </a:moveTo>
                <a:lnTo>
                  <a:pt x="0" y="174333"/>
                </a:lnTo>
                <a:lnTo>
                  <a:pt x="186083" y="110666"/>
                </a:lnTo>
                <a:lnTo>
                  <a:pt x="23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08023" y="3079557"/>
            <a:ext cx="8347709" cy="4391025"/>
          </a:xfrm>
          <a:custGeom>
            <a:avLst/>
            <a:gdLst/>
            <a:ahLst/>
            <a:cxnLst/>
            <a:rect l="l" t="t" r="r" b="b"/>
            <a:pathLst>
              <a:path w="8347709" h="4391025">
                <a:moveTo>
                  <a:pt x="0" y="4390423"/>
                </a:moveTo>
                <a:lnTo>
                  <a:pt x="8328696" y="9748"/>
                </a:lnTo>
                <a:lnTo>
                  <a:pt x="8347231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895775" y="3007417"/>
            <a:ext cx="196850" cy="160020"/>
          </a:xfrm>
          <a:custGeom>
            <a:avLst/>
            <a:gdLst/>
            <a:ahLst/>
            <a:cxnLst/>
            <a:rect l="l" t="t" r="r" b="b"/>
            <a:pathLst>
              <a:path w="196850" h="160019">
                <a:moveTo>
                  <a:pt x="196632" y="0"/>
                </a:moveTo>
                <a:lnTo>
                  <a:pt x="0" y="4043"/>
                </a:lnTo>
                <a:lnTo>
                  <a:pt x="81887" y="159732"/>
                </a:lnTo>
                <a:lnTo>
                  <a:pt x="1966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89198" y="5833137"/>
            <a:ext cx="0" cy="1664335"/>
          </a:xfrm>
          <a:custGeom>
            <a:avLst/>
            <a:gdLst/>
            <a:ahLst/>
            <a:cxnLst/>
            <a:rect l="l" t="t" r="r" b="b"/>
            <a:pathLst>
              <a:path h="1664334">
                <a:moveTo>
                  <a:pt x="0" y="0"/>
                </a:moveTo>
                <a:lnTo>
                  <a:pt x="0" y="1664036"/>
                </a:lnTo>
              </a:path>
            </a:pathLst>
          </a:custGeom>
          <a:ln w="4188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01243" y="567816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75308" y="6859591"/>
            <a:ext cx="1608455" cy="624205"/>
          </a:xfrm>
          <a:custGeom>
            <a:avLst/>
            <a:gdLst/>
            <a:ahLst/>
            <a:cxnLst/>
            <a:rect l="l" t="t" r="r" b="b"/>
            <a:pathLst>
              <a:path w="1608455" h="624204">
                <a:moveTo>
                  <a:pt x="0" y="623690"/>
                </a:moveTo>
                <a:lnTo>
                  <a:pt x="1588914" y="7571"/>
                </a:lnTo>
                <a:lnTo>
                  <a:pt x="1608439" y="0"/>
                </a:lnTo>
              </a:path>
            </a:pathLst>
          </a:custGeom>
          <a:ln w="41883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32422" y="6785157"/>
            <a:ext cx="196215" cy="164465"/>
          </a:xfrm>
          <a:custGeom>
            <a:avLst/>
            <a:gdLst/>
            <a:ahLst/>
            <a:cxnLst/>
            <a:rect l="l" t="t" r="r" b="b"/>
            <a:pathLst>
              <a:path w="196214" h="164465">
                <a:moveTo>
                  <a:pt x="0" y="0"/>
                </a:moveTo>
                <a:lnTo>
                  <a:pt x="63598" y="164012"/>
                </a:lnTo>
                <a:lnTo>
                  <a:pt x="195810" y="18408"/>
                </a:lnTo>
                <a:lnTo>
                  <a:pt x="0" y="0"/>
                </a:lnTo>
                <a:close/>
              </a:path>
            </a:pathLst>
          </a:custGeom>
          <a:solidFill>
            <a:srgbClr val="00F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75308" y="7479727"/>
            <a:ext cx="1766570" cy="427990"/>
          </a:xfrm>
          <a:custGeom>
            <a:avLst/>
            <a:gdLst/>
            <a:ahLst/>
            <a:cxnLst/>
            <a:rect l="l" t="t" r="r" b="b"/>
            <a:pathLst>
              <a:path w="1766570" h="427990">
                <a:moveTo>
                  <a:pt x="0" y="0"/>
                </a:moveTo>
                <a:lnTo>
                  <a:pt x="1745929" y="423030"/>
                </a:lnTo>
                <a:lnTo>
                  <a:pt x="1766282" y="427962"/>
                </a:lnTo>
              </a:path>
            </a:pathLst>
          </a:custGeom>
          <a:ln w="41883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00525" y="7817276"/>
            <a:ext cx="191770" cy="171450"/>
          </a:xfrm>
          <a:custGeom>
            <a:avLst/>
            <a:gdLst/>
            <a:ahLst/>
            <a:cxnLst/>
            <a:rect l="l" t="t" r="r" b="b"/>
            <a:pathLst>
              <a:path w="191770" h="171450">
                <a:moveTo>
                  <a:pt x="41423" y="0"/>
                </a:moveTo>
                <a:lnTo>
                  <a:pt x="0" y="170964"/>
                </a:lnTo>
                <a:lnTo>
                  <a:pt x="191675" y="126906"/>
                </a:lnTo>
                <a:lnTo>
                  <a:pt x="4142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06510" y="7387450"/>
            <a:ext cx="165376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3302" y="7445688"/>
            <a:ext cx="2349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05834" y="6309297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4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2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11194" y="115598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7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6432" y="5809700"/>
            <a:ext cx="526415" cy="802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62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0" marR="5080" lvl="0" indent="0" algn="r" defTabSz="914400" rtl="0" eaLnBrk="1" fontAlgn="auto" latinLnBrk="0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62066" y="4880677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4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36872" y="4272704"/>
            <a:ext cx="5880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1" u="none" strike="noStrike" kern="1200" cap="none" spc="-7" normalizeH="0" baseline="-1430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4950" b="0" i="1" u="none" strike="noStrike" kern="1200" cap="none" spc="-359" normalizeH="0" baseline="-1430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23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113372" y="2885305"/>
            <a:ext cx="165376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82332" y="6617547"/>
            <a:ext cx="0" cy="1664335"/>
          </a:xfrm>
          <a:custGeom>
            <a:avLst/>
            <a:gdLst/>
            <a:ahLst/>
            <a:cxnLst/>
            <a:rect l="l" t="t" r="r" b="b"/>
            <a:pathLst>
              <a:path h="1664334">
                <a:moveTo>
                  <a:pt x="0" y="0"/>
                </a:moveTo>
                <a:lnTo>
                  <a:pt x="0" y="1664036"/>
                </a:lnTo>
              </a:path>
            </a:pathLst>
          </a:custGeom>
          <a:ln w="41883">
            <a:solidFill>
              <a:srgbClr val="00FD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394376" y="646257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00FD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468441" y="7644002"/>
            <a:ext cx="1608455" cy="624205"/>
          </a:xfrm>
          <a:custGeom>
            <a:avLst/>
            <a:gdLst/>
            <a:ahLst/>
            <a:cxnLst/>
            <a:rect l="l" t="t" r="r" b="b"/>
            <a:pathLst>
              <a:path w="1608454" h="624204">
                <a:moveTo>
                  <a:pt x="0" y="623690"/>
                </a:moveTo>
                <a:lnTo>
                  <a:pt x="1588914" y="7571"/>
                </a:lnTo>
                <a:lnTo>
                  <a:pt x="1608439" y="0"/>
                </a:lnTo>
              </a:path>
            </a:pathLst>
          </a:custGeom>
          <a:ln w="41883">
            <a:solidFill>
              <a:srgbClr val="FF4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025556" y="7569567"/>
            <a:ext cx="196215" cy="164465"/>
          </a:xfrm>
          <a:custGeom>
            <a:avLst/>
            <a:gdLst/>
            <a:ahLst/>
            <a:cxnLst/>
            <a:rect l="l" t="t" r="r" b="b"/>
            <a:pathLst>
              <a:path w="196215" h="164465">
                <a:moveTo>
                  <a:pt x="0" y="0"/>
                </a:moveTo>
                <a:lnTo>
                  <a:pt x="63598" y="164011"/>
                </a:lnTo>
                <a:lnTo>
                  <a:pt x="195811" y="18408"/>
                </a:lnTo>
                <a:lnTo>
                  <a:pt x="0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468441" y="8264138"/>
            <a:ext cx="1766570" cy="427990"/>
          </a:xfrm>
          <a:custGeom>
            <a:avLst/>
            <a:gdLst/>
            <a:ahLst/>
            <a:cxnLst/>
            <a:rect l="l" t="t" r="r" b="b"/>
            <a:pathLst>
              <a:path w="1766570" h="427990">
                <a:moveTo>
                  <a:pt x="0" y="0"/>
                </a:moveTo>
                <a:lnTo>
                  <a:pt x="1745929" y="423030"/>
                </a:lnTo>
                <a:lnTo>
                  <a:pt x="1766282" y="427962"/>
                </a:lnTo>
              </a:path>
            </a:pathLst>
          </a:custGeom>
          <a:ln w="41883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193658" y="8601686"/>
            <a:ext cx="191770" cy="171450"/>
          </a:xfrm>
          <a:custGeom>
            <a:avLst/>
            <a:gdLst/>
            <a:ahLst/>
            <a:cxnLst/>
            <a:rect l="l" t="t" r="r" b="b"/>
            <a:pathLst>
              <a:path w="191770" h="171450">
                <a:moveTo>
                  <a:pt x="41423" y="0"/>
                </a:moveTo>
                <a:lnTo>
                  <a:pt x="0" y="170964"/>
                </a:lnTo>
                <a:lnTo>
                  <a:pt x="191675" y="126906"/>
                </a:lnTo>
                <a:lnTo>
                  <a:pt x="4142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399644" y="8171860"/>
            <a:ext cx="165376" cy="1653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36889" y="8300483"/>
            <a:ext cx="3562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3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69937" y="6594110"/>
            <a:ext cx="410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789339" y="7093706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5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11194" y="115598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54846" y="7014307"/>
            <a:ext cx="22732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86881" y="3229223"/>
            <a:ext cx="2608580" cy="5021580"/>
          </a:xfrm>
          <a:custGeom>
            <a:avLst/>
            <a:gdLst/>
            <a:ahLst/>
            <a:cxnLst/>
            <a:rect l="l" t="t" r="r" b="b"/>
            <a:pathLst>
              <a:path w="2608579" h="5021580">
                <a:moveTo>
                  <a:pt x="0" y="5020967"/>
                </a:moveTo>
                <a:lnTo>
                  <a:pt x="2598846" y="18583"/>
                </a:lnTo>
                <a:lnTo>
                  <a:pt x="260850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007677" y="3091704"/>
            <a:ext cx="159385" cy="196850"/>
          </a:xfrm>
          <a:custGeom>
            <a:avLst/>
            <a:gdLst/>
            <a:ahLst/>
            <a:cxnLst/>
            <a:rect l="l" t="t" r="r" b="b"/>
            <a:pathLst>
              <a:path w="159384" h="196850">
                <a:moveTo>
                  <a:pt x="159149" y="0"/>
                </a:moveTo>
                <a:lnTo>
                  <a:pt x="0" y="115552"/>
                </a:lnTo>
                <a:lnTo>
                  <a:pt x="156102" y="196650"/>
                </a:lnTo>
                <a:lnTo>
                  <a:pt x="1591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819076" y="7694548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4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93882" y="7114325"/>
            <a:ext cx="6070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1" u="none" strike="noStrike" kern="1200" cap="none" spc="-7" normalizeH="0" baseline="-1094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4950" b="0" i="1" u="none" strike="noStrike" kern="1200" cap="none" spc="-359" normalizeH="0" baseline="-1094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868959" y="6050826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5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943765" y="5442853"/>
            <a:ext cx="6743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1" u="none" strike="noStrike" kern="1200" cap="none" spc="-7" normalizeH="0" baseline="-1430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4950" b="0" i="1" u="none" strike="noStrike" kern="1200" cap="none" spc="-359" normalizeH="0" baseline="-1430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2350" b="0" i="1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ps</a:t>
            </a:r>
            <a:r>
              <a:rPr kumimoji="1" sz="23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848330" y="4525754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5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3016976" y="4525754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5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084785" y="4525754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5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060832" y="2361758"/>
            <a:ext cx="5000625" cy="2084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463040" marR="0" lvl="0" indent="0" algn="ctr" defTabSz="914400" rtl="0" eaLnBrk="1" fontAlgn="auto" latinLnBrk="0" hangingPunct="1">
              <a:lnSpc>
                <a:spcPct val="100000"/>
              </a:lnSpc>
              <a:spcBef>
                <a:spcPts val="3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0" i="0" u="none" strike="noStrike" kern="1200" cap="none" spc="-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1" sz="305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vector</a:t>
            </a:r>
            <a:r>
              <a:rPr kumimoji="1" sz="3050" b="0" i="0" u="none" strike="noStrike" kern="1200" cap="none" spc="1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addition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567180" marR="0" lvl="0" indent="0" algn="ctr" defTabSz="914400" rtl="0" eaLnBrk="1" fontAlgn="auto" latinLnBrk="0" hangingPunct="1">
              <a:lnSpc>
                <a:spcPct val="100000"/>
              </a:lnSpc>
              <a:spcBef>
                <a:spcPts val="1565"/>
              </a:spcBef>
              <a:spcAft>
                <a:spcPts val="0"/>
              </a:spcAft>
              <a:buClrTx/>
              <a:buSzTx/>
              <a:buFontTx/>
              <a:buNone/>
              <a:tabLst>
                <a:tab pos="2735580" algn="l"/>
              </a:tabLst>
              <a:defRPr/>
            </a:pPr>
            <a:r>
              <a:rPr kumimoji="1" sz="4950" b="0" i="1" u="none" strike="noStrike" kern="1200" cap="none" spc="-7" normalizeH="0" baseline="-1430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4950" b="0" i="1" u="none" strike="noStrike" kern="1200" cap="none" spc="-262" normalizeH="0" baseline="-1430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2350" b="0" i="1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ps</a:t>
            </a:r>
            <a:r>
              <a:rPr kumimoji="1" sz="23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0" i="0" u="none" strike="noStrike" kern="1200" cap="none" spc="-547" normalizeH="0" baseline="-1430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	</a:t>
            </a:r>
            <a:r>
              <a:rPr kumimoji="1" sz="4950" b="0" i="1" u="none" strike="noStrike" kern="1200" cap="none" spc="-7" normalizeH="0" baseline="-1430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 </a:t>
            </a:r>
            <a:r>
              <a:rPr kumimoji="1" sz="23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ps </a:t>
            </a:r>
            <a:r>
              <a:rPr kumimoji="1" sz="4950" b="0" i="0" u="none" strike="noStrike" kern="1200" cap="none" spc="-547" normalizeH="0" baseline="-1430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 </a:t>
            </a:r>
            <a:r>
              <a:rPr kumimoji="1" sz="4950" b="0" i="1" u="none" strike="noStrike" kern="1200" cap="none" spc="-7" normalizeH="0" baseline="-1430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4950" b="0" i="1" u="none" strike="noStrike" kern="1200" cap="none" spc="-337" normalizeH="0" baseline="-1430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525" b="0" i="1" u="none" strike="noStrike" kern="1200" cap="none" spc="-179" normalizeH="0" baseline="-472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525" b="0" i="0" u="none" strike="noStrike" kern="1200" cap="none" spc="-179" normalizeH="0" baseline="-472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3525" b="0" i="1" u="none" strike="noStrike" kern="1200" cap="none" spc="-179" normalizeH="0" baseline="-472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525" b="0" i="0" u="none" strike="noStrike" kern="1200" cap="none" spc="0" normalizeH="0" baseline="-4728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840403" y="6510661"/>
            <a:ext cx="6944359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05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coordinates 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050" b="0" i="0" u="none" strike="noStrike" kern="1200" cap="none" spc="-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translated</a:t>
            </a:r>
            <a:r>
              <a:rPr kumimoji="1" sz="3050" b="0" i="0" u="none" strike="noStrike" kern="1200" cap="none" spc="3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466070" y="7840312"/>
            <a:ext cx="22732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207798" y="7371191"/>
            <a:ext cx="26454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1" i="0" u="none" strike="noStrike" kern="1200" cap="none" spc="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 </a:t>
            </a:r>
            <a:r>
              <a:rPr kumimoji="1" sz="4950" b="0" i="0" u="none" strike="noStrike" kern="1200" cap="none" spc="-54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 </a:t>
            </a:r>
            <a:r>
              <a:rPr kumimoji="1" sz="4950" b="1" i="0" u="none" strike="noStrike" kern="1200" cap="none" spc="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r>
              <a:rPr kumimoji="1" sz="2350" b="0" i="0" u="none" strike="noStrike" kern="1200" cap="none" spc="-5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0" i="0" u="none" strike="noStrike" kern="1200" cap="none" spc="-54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 </a:t>
            </a:r>
            <a:r>
              <a:rPr kumimoji="1" sz="4950" b="1" i="0" u="none" strike="noStrike" kern="1200" cap="none" spc="-135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3525" b="0" i="1" u="none" strike="noStrike" kern="1200" cap="none" spc="-135" normalizeH="0" baseline="-23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525" b="0" i="0" u="none" strike="noStrike" kern="1200" cap="none" spc="-135" normalizeH="0" baseline="-23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3525" b="0" i="1" u="none" strike="noStrike" kern="1200" cap="none" spc="-135" normalizeH="0" baseline="-23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525" b="0" i="0" u="none" strike="noStrike" kern="1200" cap="none" spc="0" normalizeH="0" baseline="-236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537973" y="7770131"/>
            <a:ext cx="112141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1869" algn="l"/>
              </a:tabLst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311470" y="7651987"/>
            <a:ext cx="13696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00" b="0" i="0" u="none" strike="noStrike" kern="1200" cap="none" spc="-6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</a:t>
            </a:r>
            <a:r>
              <a:rPr kumimoji="1" sz="2300" b="0" i="0" u="none" strike="noStrike" kern="1200" cap="none" spc="1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300" b="0" i="0" u="none" strike="noStrike" kern="1200" cap="none" spc="2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</a:t>
            </a:r>
            <a:endParaRPr kumimoji="1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222905" y="9112393"/>
            <a:ext cx="3282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525305" y="9078886"/>
            <a:ext cx="3098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525305" y="9338564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925903" y="9112393"/>
            <a:ext cx="31242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329149" y="9195323"/>
            <a:ext cx="1860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[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3483439" y="9356666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2464163" y="8975526"/>
            <a:ext cx="2922270" cy="683260"/>
          </a:xfrm>
          <a:prstGeom prst="rect">
            <a:avLst/>
          </a:prstGeom>
        </p:spPr>
        <p:txBody>
          <a:bodyPr vert="horz" wrap="square" lIns="0" tIns="360045" rIns="0" bIns="0" rtlCol="0">
            <a:spAutoFit/>
          </a:bodyPr>
          <a:lstStyle/>
          <a:p>
            <a:pPr marL="224790" marR="68580" lvl="0" indent="-187325" algn="l" defTabSz="914400" rtl="0" eaLnBrk="1" fontAlgn="auto" latinLnBrk="0" hangingPunct="1">
              <a:lnSpc>
                <a:spcPct val="30800"/>
              </a:lnSpc>
              <a:spcBef>
                <a:spcPts val="2835"/>
              </a:spcBef>
              <a:spcAft>
                <a:spcPts val="0"/>
              </a:spcAft>
              <a:buClrTx/>
              <a:buSzTx/>
              <a:buFontTx/>
              <a:buNone/>
              <a:tabLst>
                <a:tab pos="844550" algn="l"/>
                <a:tab pos="1031875" algn="l"/>
                <a:tab pos="1651000" algn="l"/>
                <a:tab pos="2373630" algn="l"/>
                <a:tab pos="2560955" algn="l"/>
              </a:tabLst>
              <a:defRPr/>
            </a:pPr>
            <a:r>
              <a:rPr kumimoji="1" sz="4950" b="1" i="0" u="none" strike="noStrike" kern="1200" cap="none" spc="7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	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  </a:t>
            </a:r>
            <a:r>
              <a:rPr kumimoji="1" sz="3525" b="0" i="1" u="none" strike="noStrike" kern="1200" cap="none" spc="-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		</a:t>
            </a:r>
            <a:r>
              <a:rPr kumimoji="1" sz="3300" b="0" i="0" u="none" strike="noStrike" kern="1200" cap="none" spc="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⋯	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5012948" y="9356666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4269587" y="8353537"/>
            <a:ext cx="15494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00" b="0" i="0" u="none" strike="noStrike" kern="1200" cap="none" spc="-5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whole</a:t>
            </a:r>
            <a:r>
              <a:rPr kumimoji="1" sz="2300" b="0" i="0" u="none" strike="noStrike" kern="1200" cap="none" spc="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3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</a:t>
            </a:r>
            <a:endParaRPr kumimoji="1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1333459" y="8286843"/>
            <a:ext cx="245300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3525" b="0" i="1" u="none" strike="noStrike" kern="1200" cap="none" spc="-5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525" b="0" i="0" u="none" strike="noStrike" kern="1200" cap="none" spc="-5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3525" b="0" i="1" u="none" strike="noStrike" kern="1200" cap="none" spc="-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</a:t>
            </a:r>
            <a:r>
              <a:rPr kumimoji="1" sz="3300" b="0" i="0" u="none" strike="noStrike" kern="1200" cap="none" spc="-7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3525" b="0" i="1" u="none" strike="noStrike" kern="1200" cap="none" spc="-142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525" b="0" i="0" u="none" strike="noStrike" kern="1200" cap="none" spc="-142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3525" b="0" i="1" u="none" strike="noStrike" kern="1200" cap="none" spc="-142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525" b="0" i="0" u="none" strike="noStrike" kern="1200" cap="none" spc="0" normalizeH="0" baseline="28368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3451374" y="8513013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5197412" y="9761291"/>
            <a:ext cx="1005205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Depending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on the language or linear algebra library, probably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not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need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to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build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this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R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matrix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explicitly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In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Python, the </a:t>
            </a:r>
            <a:r>
              <a:rPr lang="en-US" altLang="ja-JP" sz="2400" dirty="0" err="1">
                <a:solidFill>
                  <a:srgbClr val="000000"/>
                </a:solidFill>
                <a:latin typeface="JNFVZN+HelveticaNeue"/>
              </a:rPr>
              <a:t>NumPy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library is smart enough to repeat the frame-to-frame translation implicitly using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broadcasting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semantics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. </a:t>
            </a:r>
            <a:endParaRPr lang="ja-JP" altLang="en-US" sz="2400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2508250" y="8601686"/>
            <a:ext cx="2689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Lidar</a:t>
            </a:r>
            <a:r>
              <a:rPr kumimoji="1" lang="ja-JP" altLang="en-US" sz="2400" dirty="0" smtClean="0"/>
              <a:t>が移動した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928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235964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240" dirty="0">
                <a:latin typeface="Trebuchet MS"/>
                <a:cs typeface="Trebuchet MS"/>
              </a:rPr>
              <a:t>Operations </a:t>
            </a:r>
            <a:r>
              <a:rPr b="1" spc="-280" dirty="0">
                <a:latin typeface="Trebuchet MS"/>
                <a:cs typeface="Trebuchet MS"/>
              </a:rPr>
              <a:t>on </a:t>
            </a:r>
            <a:r>
              <a:rPr b="1" spc="-175" dirty="0">
                <a:latin typeface="Trebuchet MS"/>
                <a:cs typeface="Trebuchet MS"/>
              </a:rPr>
              <a:t>Point </a:t>
            </a:r>
            <a:r>
              <a:rPr b="1" spc="-110" dirty="0">
                <a:latin typeface="Trebuchet MS"/>
                <a:cs typeface="Trebuchet MS"/>
              </a:rPr>
              <a:t>Clouds </a:t>
            </a:r>
            <a:r>
              <a:rPr spc="-215" dirty="0"/>
              <a:t>|</a:t>
            </a:r>
            <a:r>
              <a:rPr spc="1050" dirty="0"/>
              <a:t> </a:t>
            </a:r>
            <a:r>
              <a:rPr spc="-30" dirty="0"/>
              <a:t>Rotation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3503756" y="3127416"/>
            <a:ext cx="6515734" cy="4518025"/>
          </a:xfrm>
          <a:custGeom>
            <a:avLst/>
            <a:gdLst/>
            <a:ahLst/>
            <a:cxnLst/>
            <a:rect l="l" t="t" r="r" b="b"/>
            <a:pathLst>
              <a:path w="6515734" h="4518025">
                <a:moveTo>
                  <a:pt x="0" y="4517496"/>
                </a:moveTo>
                <a:lnTo>
                  <a:pt x="6498062" y="11932"/>
                </a:lnTo>
                <a:lnTo>
                  <a:pt x="6515272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51701" y="3039115"/>
            <a:ext cx="194945" cy="172720"/>
          </a:xfrm>
          <a:custGeom>
            <a:avLst/>
            <a:gdLst/>
            <a:ahLst/>
            <a:cxnLst/>
            <a:rect l="l" t="t" r="r" b="b"/>
            <a:pathLst>
              <a:path w="194945" h="172719">
                <a:moveTo>
                  <a:pt x="194677" y="0"/>
                </a:moveTo>
                <a:lnTo>
                  <a:pt x="0" y="27953"/>
                </a:lnTo>
                <a:lnTo>
                  <a:pt x="100233" y="172514"/>
                </a:lnTo>
                <a:lnTo>
                  <a:pt x="1946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40609" y="6003924"/>
            <a:ext cx="0" cy="1664335"/>
          </a:xfrm>
          <a:custGeom>
            <a:avLst/>
            <a:gdLst/>
            <a:ahLst/>
            <a:cxnLst/>
            <a:rect l="l" t="t" r="r" b="b"/>
            <a:pathLst>
              <a:path h="1664334">
                <a:moveTo>
                  <a:pt x="0" y="0"/>
                </a:moveTo>
                <a:lnTo>
                  <a:pt x="0" y="1664036"/>
                </a:lnTo>
              </a:path>
            </a:pathLst>
          </a:custGeom>
          <a:ln w="4188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52653" y="584895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26718" y="7030377"/>
            <a:ext cx="1608455" cy="624205"/>
          </a:xfrm>
          <a:custGeom>
            <a:avLst/>
            <a:gdLst/>
            <a:ahLst/>
            <a:cxnLst/>
            <a:rect l="l" t="t" r="r" b="b"/>
            <a:pathLst>
              <a:path w="1608454" h="624204">
                <a:moveTo>
                  <a:pt x="0" y="623690"/>
                </a:moveTo>
                <a:lnTo>
                  <a:pt x="1588914" y="7571"/>
                </a:lnTo>
                <a:lnTo>
                  <a:pt x="1608439" y="0"/>
                </a:lnTo>
              </a:path>
            </a:pathLst>
          </a:custGeom>
          <a:ln w="41883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83834" y="6955942"/>
            <a:ext cx="196215" cy="164465"/>
          </a:xfrm>
          <a:custGeom>
            <a:avLst/>
            <a:gdLst/>
            <a:ahLst/>
            <a:cxnLst/>
            <a:rect l="l" t="t" r="r" b="b"/>
            <a:pathLst>
              <a:path w="196214" h="164465">
                <a:moveTo>
                  <a:pt x="0" y="0"/>
                </a:moveTo>
                <a:lnTo>
                  <a:pt x="63597" y="164012"/>
                </a:lnTo>
                <a:lnTo>
                  <a:pt x="195810" y="18408"/>
                </a:lnTo>
                <a:lnTo>
                  <a:pt x="0" y="0"/>
                </a:lnTo>
                <a:close/>
              </a:path>
            </a:pathLst>
          </a:custGeom>
          <a:solidFill>
            <a:srgbClr val="00F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26718" y="7650514"/>
            <a:ext cx="1766570" cy="427990"/>
          </a:xfrm>
          <a:custGeom>
            <a:avLst/>
            <a:gdLst/>
            <a:ahLst/>
            <a:cxnLst/>
            <a:rect l="l" t="t" r="r" b="b"/>
            <a:pathLst>
              <a:path w="1766570" h="427990">
                <a:moveTo>
                  <a:pt x="0" y="0"/>
                </a:moveTo>
                <a:lnTo>
                  <a:pt x="1745929" y="423030"/>
                </a:lnTo>
                <a:lnTo>
                  <a:pt x="1766282" y="427962"/>
                </a:lnTo>
              </a:path>
            </a:pathLst>
          </a:custGeom>
          <a:ln w="41883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51936" y="7988062"/>
            <a:ext cx="191770" cy="171450"/>
          </a:xfrm>
          <a:custGeom>
            <a:avLst/>
            <a:gdLst/>
            <a:ahLst/>
            <a:cxnLst/>
            <a:rect l="l" t="t" r="r" b="b"/>
            <a:pathLst>
              <a:path w="191770" h="171450">
                <a:moveTo>
                  <a:pt x="41423" y="0"/>
                </a:moveTo>
                <a:lnTo>
                  <a:pt x="0" y="170964"/>
                </a:lnTo>
                <a:lnTo>
                  <a:pt x="191675" y="126906"/>
                </a:lnTo>
                <a:lnTo>
                  <a:pt x="4142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57921" y="7558236"/>
            <a:ext cx="165376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43027" y="7633552"/>
            <a:ext cx="2349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15896" y="5643228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5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11194" y="115598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96495" y="5143631"/>
            <a:ext cx="526415" cy="802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62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0" marR="5080" lvl="0" indent="0" algn="r" defTabSz="914400" rtl="0" eaLnBrk="1" fontAlgn="auto" latinLnBrk="0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42967" y="4692858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5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17773" y="4084883"/>
            <a:ext cx="5880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1" u="none" strike="noStrike" kern="1200" cap="none" spc="-7" normalizeH="0" baseline="-1430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4950" b="0" i="1" u="none" strike="noStrike" kern="1200" cap="none" spc="-359" normalizeH="0" baseline="-1430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23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113372" y="2885305"/>
            <a:ext cx="165376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69529" y="6103685"/>
            <a:ext cx="574675" cy="1562100"/>
          </a:xfrm>
          <a:custGeom>
            <a:avLst/>
            <a:gdLst/>
            <a:ahLst/>
            <a:cxnLst/>
            <a:rect l="l" t="t" r="r" b="b"/>
            <a:pathLst>
              <a:path w="574675" h="1562100">
                <a:moveTo>
                  <a:pt x="574588" y="1561686"/>
                </a:moveTo>
                <a:lnTo>
                  <a:pt x="7231" y="19653"/>
                </a:lnTo>
                <a:lnTo>
                  <a:pt x="0" y="0"/>
                </a:lnTo>
              </a:path>
            </a:pathLst>
          </a:custGeom>
          <a:ln w="41883">
            <a:solidFill>
              <a:srgbClr val="00FD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94215" y="5958249"/>
            <a:ext cx="165100" cy="195580"/>
          </a:xfrm>
          <a:custGeom>
            <a:avLst/>
            <a:gdLst/>
            <a:ahLst/>
            <a:cxnLst/>
            <a:rect l="l" t="t" r="r" b="b"/>
            <a:pathLst>
              <a:path w="165100" h="195579">
                <a:moveTo>
                  <a:pt x="21803" y="0"/>
                </a:moveTo>
                <a:lnTo>
                  <a:pt x="0" y="195462"/>
                </a:lnTo>
                <a:lnTo>
                  <a:pt x="165091" y="134719"/>
                </a:lnTo>
                <a:lnTo>
                  <a:pt x="21803" y="0"/>
                </a:lnTo>
                <a:close/>
              </a:path>
            </a:pathLst>
          </a:custGeom>
          <a:solidFill>
            <a:srgbClr val="00FD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26285" y="6516411"/>
            <a:ext cx="1294765" cy="1141095"/>
          </a:xfrm>
          <a:custGeom>
            <a:avLst/>
            <a:gdLst/>
            <a:ahLst/>
            <a:cxnLst/>
            <a:rect l="l" t="t" r="r" b="b"/>
            <a:pathLst>
              <a:path w="1294764" h="1141095">
                <a:moveTo>
                  <a:pt x="0" y="1140720"/>
                </a:moveTo>
                <a:lnTo>
                  <a:pt x="1278440" y="13847"/>
                </a:lnTo>
                <a:lnTo>
                  <a:pt x="1294150" y="0"/>
                </a:lnTo>
              </a:path>
            </a:pathLst>
          </a:custGeom>
          <a:ln w="41883">
            <a:solidFill>
              <a:srgbClr val="FF4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46565" y="6413939"/>
            <a:ext cx="190500" cy="182880"/>
          </a:xfrm>
          <a:custGeom>
            <a:avLst/>
            <a:gdLst/>
            <a:ahLst/>
            <a:cxnLst/>
            <a:rect l="l" t="t" r="r" b="b"/>
            <a:pathLst>
              <a:path w="190500" h="182879">
                <a:moveTo>
                  <a:pt x="190124" y="0"/>
                </a:moveTo>
                <a:lnTo>
                  <a:pt x="0" y="50336"/>
                </a:lnTo>
                <a:lnTo>
                  <a:pt x="116318" y="182301"/>
                </a:lnTo>
                <a:lnTo>
                  <a:pt x="190124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25056" y="7445540"/>
            <a:ext cx="1805939" cy="208279"/>
          </a:xfrm>
          <a:custGeom>
            <a:avLst/>
            <a:gdLst/>
            <a:ahLst/>
            <a:cxnLst/>
            <a:rect l="l" t="t" r="r" b="b"/>
            <a:pathLst>
              <a:path w="1805939" h="208279">
                <a:moveTo>
                  <a:pt x="0" y="208254"/>
                </a:moveTo>
                <a:lnTo>
                  <a:pt x="1784614" y="2399"/>
                </a:lnTo>
                <a:lnTo>
                  <a:pt x="1805418" y="0"/>
                </a:lnTo>
              </a:path>
            </a:pathLst>
          </a:custGeom>
          <a:ln w="41883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99593" y="7360564"/>
            <a:ext cx="185420" cy="175260"/>
          </a:xfrm>
          <a:custGeom>
            <a:avLst/>
            <a:gdLst/>
            <a:ahLst/>
            <a:cxnLst/>
            <a:rect l="l" t="t" r="r" b="b"/>
            <a:pathLst>
              <a:path w="185420" h="175259">
                <a:moveTo>
                  <a:pt x="0" y="0"/>
                </a:moveTo>
                <a:lnTo>
                  <a:pt x="20157" y="174752"/>
                </a:lnTo>
                <a:lnTo>
                  <a:pt x="184831" y="67218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52119" y="7557335"/>
            <a:ext cx="165328" cy="165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33774" y="5727413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4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11194" y="115598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14373" y="5227816"/>
            <a:ext cx="612140" cy="802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62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397510" marR="0" lvl="0" indent="0" algn="l" defTabSz="914400" rtl="0" eaLnBrk="1" fontAlgn="auto" latinLnBrk="0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92757" y="6133709"/>
            <a:ext cx="64490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05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coordinates 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05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rotated</a:t>
            </a:r>
            <a:r>
              <a:rPr kumimoji="1" sz="3050" b="0" i="0" u="none" strike="noStrike" kern="1200" cap="none" spc="3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417960" y="4114806"/>
            <a:ext cx="19799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639570" algn="l"/>
              </a:tabLst>
              <a:defRPr/>
            </a:pPr>
            <a:r>
              <a:rPr kumimoji="1" sz="4950" b="1" i="0" u="none" strike="noStrike" kern="1200" cap="none" spc="-52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2350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0" i="0" u="none" strike="noStrike" kern="1200" cap="none" spc="-547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4950" b="0" i="0" u="none" strike="noStrike" kern="1200" cap="none" spc="-179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1" i="0" u="none" strike="noStrike" kern="1200" cap="none" spc="-142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r>
              <a:rPr kumimoji="1" sz="2350" b="0" i="1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1" i="0" u="none" strike="noStrike" kern="1200" cap="none" spc="-7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073532" y="2361758"/>
            <a:ext cx="6416040" cy="1320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43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60350" marR="0" lvl="0" indent="0" algn="ct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0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050" b="0" i="1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rotation </a:t>
            </a:r>
            <a:r>
              <a:rPr kumimoji="1" sz="3050" b="0" i="1" u="none" strike="noStrike" kern="1200" cap="none" spc="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matrix</a:t>
            </a:r>
            <a:r>
              <a:rPr kumimoji="1" sz="3050" b="0" i="1" u="none" strike="noStrike" kern="1200" cap="none" spc="-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3050" b="0" i="0" u="none" strike="noStrike" kern="1200" cap="none" spc="-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takes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58445" marR="0" lvl="0" indent="0" algn="ctr" defTabSz="914400" rtl="0" eaLnBrk="1" fontAlgn="auto" latinLnBrk="0" hangingPunct="1">
              <a:lnSpc>
                <a:spcPts val="36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coordinates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1" sz="3050" b="0" i="0" u="none" strike="noStrike" kern="1200" cap="none" spc="-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 </a:t>
            </a:r>
            <a:r>
              <a:rPr kumimoji="1" sz="3050" b="0" i="1" u="none" strike="noStrike" kern="1200" cap="none" spc="1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1" sz="3050" b="0" i="0" u="none" strike="noStrike" kern="1200" cap="none" spc="-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</a:t>
            </a:r>
            <a:r>
              <a:rPr kumimoji="1" sz="3050" b="0" i="0" u="none" strike="noStrike" kern="1200" cap="none" spc="5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1" u="none" strike="noStrike" kern="1200" cap="none" spc="1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s’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107266" y="7429118"/>
            <a:ext cx="22732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848993" y="6959997"/>
            <a:ext cx="24269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835785" algn="l"/>
              </a:tabLst>
              <a:defRPr/>
            </a:pPr>
            <a:r>
              <a:rPr kumimoji="1" sz="4950" b="1" i="0" u="none" strike="noStrike" kern="1200" cap="none" spc="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r>
              <a:rPr kumimoji="1" sz="235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0" i="0" u="none" strike="noStrike" kern="1200" cap="none" spc="-54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4950" b="0" i="0" u="none" strike="noStrike" kern="1200" cap="none" spc="-179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1" i="0" u="none" strike="noStrike" kern="1200" cap="none" spc="-142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r>
              <a:rPr kumimoji="1" sz="3525" b="0" i="1" u="none" strike="noStrike" kern="1200" cap="none" spc="-142" normalizeH="0" baseline="-508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525" b="0" i="0" u="none" strike="noStrike" kern="1200" cap="none" spc="-142" normalizeH="0" baseline="-508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3525" b="0" i="1" u="none" strike="noStrike" kern="1200" cap="none" spc="-142" normalizeH="0" baseline="-508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1" i="0" u="none" strike="noStrike" kern="1200" cap="none" spc="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350" b="0" i="0" u="none" strike="noStrike" kern="1200" cap="none" spc="-4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905295" y="7358938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751248" y="7233153"/>
            <a:ext cx="13696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00" b="0" i="0" u="none" strike="noStrike" kern="1200" cap="none" spc="-6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</a:t>
            </a:r>
            <a:r>
              <a:rPr kumimoji="1" sz="2300" b="0" i="0" u="none" strike="noStrike" kern="1200" cap="none" spc="1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300" b="0" i="0" u="none" strike="noStrike" kern="1200" cap="none" spc="2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</a:t>
            </a:r>
            <a:endParaRPr kumimoji="1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751248" y="7892818"/>
            <a:ext cx="15494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00" b="0" i="0" u="none" strike="noStrike" kern="1200" cap="none" spc="-5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whole</a:t>
            </a:r>
            <a:r>
              <a:rPr kumimoji="1" sz="2300" b="0" i="0" u="none" strike="noStrike" kern="1200" cap="none" spc="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3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</a:t>
            </a:r>
            <a:endParaRPr kumimoji="1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989010" y="7899399"/>
            <a:ext cx="21196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709420" algn="l"/>
              </a:tabLst>
              <a:defRPr/>
            </a:pPr>
            <a:r>
              <a:rPr kumimoji="1" sz="4950" b="1" i="0" u="none" strike="noStrike" kern="1200" cap="none" spc="-52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0" i="0" u="none" strike="noStrike" kern="1200" cap="none" spc="-547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4950" b="0" i="0" u="none" strike="noStrike" kern="1200" cap="none" spc="-179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1" i="0" u="none" strike="noStrike" kern="1200" cap="none" spc="-142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r>
              <a:rPr kumimoji="1" sz="2350" b="0" i="1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1" i="0" u="none" strike="noStrike" kern="1200" cap="none" spc="-7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8950072" y="4862486"/>
            <a:ext cx="105507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What does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change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in this case is actually the set of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basis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vectors</a:t>
            </a:r>
            <a:r>
              <a:rPr lang="ja-JP" altLang="en-US" sz="2400" dirty="0" smtClean="0">
                <a:solidFill>
                  <a:srgbClr val="FF0000"/>
                </a:solidFill>
                <a:latin typeface="JNFVZN+HelveticaNeue"/>
              </a:rPr>
              <a:t>（基底、きてい）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we use to express the coordinates of the vector S to P. 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8377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47522" y="3959848"/>
            <a:ext cx="0" cy="3723004"/>
          </a:xfrm>
          <a:custGeom>
            <a:avLst/>
            <a:gdLst/>
            <a:ahLst/>
            <a:cxnLst/>
            <a:rect l="l" t="t" r="r" b="b"/>
            <a:pathLst>
              <a:path h="3723004">
                <a:moveTo>
                  <a:pt x="0" y="0"/>
                </a:moveTo>
                <a:lnTo>
                  <a:pt x="0" y="3722637"/>
                </a:lnTo>
              </a:path>
            </a:pathLst>
          </a:custGeom>
          <a:ln w="41883">
            <a:solidFill>
              <a:srgbClr val="00FD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9565" y="380487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00FD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17909" y="6259935"/>
            <a:ext cx="3592829" cy="1393190"/>
          </a:xfrm>
          <a:custGeom>
            <a:avLst/>
            <a:gdLst/>
            <a:ahLst/>
            <a:cxnLst/>
            <a:rect l="l" t="t" r="r" b="b"/>
            <a:pathLst>
              <a:path w="3592829" h="1393190">
                <a:moveTo>
                  <a:pt x="0" y="1392939"/>
                </a:moveTo>
                <a:lnTo>
                  <a:pt x="3572734" y="7571"/>
                </a:lnTo>
                <a:lnTo>
                  <a:pt x="3592259" y="0"/>
                </a:lnTo>
              </a:path>
            </a:pathLst>
          </a:custGeom>
          <a:ln w="41883">
            <a:solidFill>
              <a:srgbClr val="FF4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58845" y="6185500"/>
            <a:ext cx="196215" cy="164465"/>
          </a:xfrm>
          <a:custGeom>
            <a:avLst/>
            <a:gdLst/>
            <a:ahLst/>
            <a:cxnLst/>
            <a:rect l="l" t="t" r="r" b="b"/>
            <a:pathLst>
              <a:path w="196215" h="164464">
                <a:moveTo>
                  <a:pt x="0" y="0"/>
                </a:moveTo>
                <a:lnTo>
                  <a:pt x="63597" y="164011"/>
                </a:lnTo>
                <a:lnTo>
                  <a:pt x="195810" y="18407"/>
                </a:lnTo>
                <a:lnTo>
                  <a:pt x="0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17910" y="7645296"/>
            <a:ext cx="3935729" cy="953769"/>
          </a:xfrm>
          <a:custGeom>
            <a:avLst/>
            <a:gdLst/>
            <a:ahLst/>
            <a:cxnLst/>
            <a:rect l="l" t="t" r="r" b="b"/>
            <a:pathLst>
              <a:path w="3935729" h="953770">
                <a:moveTo>
                  <a:pt x="0" y="0"/>
                </a:moveTo>
                <a:lnTo>
                  <a:pt x="3915315" y="948662"/>
                </a:lnTo>
                <a:lnTo>
                  <a:pt x="3935667" y="953593"/>
                </a:lnTo>
              </a:path>
            </a:pathLst>
          </a:custGeom>
          <a:ln w="41883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12512" y="8508476"/>
            <a:ext cx="191770" cy="171450"/>
          </a:xfrm>
          <a:custGeom>
            <a:avLst/>
            <a:gdLst/>
            <a:ahLst/>
            <a:cxnLst/>
            <a:rect l="l" t="t" r="r" b="b"/>
            <a:pathLst>
              <a:path w="191770" h="171450">
                <a:moveTo>
                  <a:pt x="41423" y="0"/>
                </a:moveTo>
                <a:lnTo>
                  <a:pt x="0" y="170964"/>
                </a:lnTo>
                <a:lnTo>
                  <a:pt x="191676" y="126906"/>
                </a:lnTo>
                <a:lnTo>
                  <a:pt x="4142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58330" y="7556487"/>
            <a:ext cx="167534" cy="167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02165" y="3621832"/>
            <a:ext cx="410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21566" y="4121427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4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11194" y="115598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87074" y="4042028"/>
            <a:ext cx="22732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202499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240" dirty="0">
                <a:latin typeface="Trebuchet MS"/>
                <a:cs typeface="Trebuchet MS"/>
              </a:rPr>
              <a:t>Operations </a:t>
            </a:r>
            <a:r>
              <a:rPr b="1" spc="-280" dirty="0">
                <a:latin typeface="Trebuchet MS"/>
                <a:cs typeface="Trebuchet MS"/>
              </a:rPr>
              <a:t>on </a:t>
            </a:r>
            <a:r>
              <a:rPr b="1" spc="-175" dirty="0">
                <a:latin typeface="Trebuchet MS"/>
                <a:cs typeface="Trebuchet MS"/>
              </a:rPr>
              <a:t>Point </a:t>
            </a:r>
            <a:r>
              <a:rPr b="1" spc="-110" dirty="0">
                <a:latin typeface="Trebuchet MS"/>
                <a:cs typeface="Trebuchet MS"/>
              </a:rPr>
              <a:t>Clouds </a:t>
            </a:r>
            <a:r>
              <a:rPr spc="-215" dirty="0"/>
              <a:t>|</a:t>
            </a:r>
            <a:r>
              <a:rPr spc="1045" dirty="0"/>
              <a:t> </a:t>
            </a:r>
            <a:r>
              <a:rPr spc="-35" dirty="0"/>
              <a:t>Scaling</a:t>
            </a:r>
          </a:p>
        </p:txBody>
      </p:sp>
      <p:sp>
        <p:nvSpPr>
          <p:cNvPr id="13" name="object 13"/>
          <p:cNvSpPr/>
          <p:nvPr/>
        </p:nvSpPr>
        <p:spPr>
          <a:xfrm>
            <a:off x="3503756" y="3127416"/>
            <a:ext cx="6515734" cy="4518025"/>
          </a:xfrm>
          <a:custGeom>
            <a:avLst/>
            <a:gdLst/>
            <a:ahLst/>
            <a:cxnLst/>
            <a:rect l="l" t="t" r="r" b="b"/>
            <a:pathLst>
              <a:path w="6515734" h="4518025">
                <a:moveTo>
                  <a:pt x="0" y="4517496"/>
                </a:moveTo>
                <a:lnTo>
                  <a:pt x="6498062" y="11932"/>
                </a:lnTo>
                <a:lnTo>
                  <a:pt x="6515272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951701" y="3039115"/>
            <a:ext cx="194945" cy="172720"/>
          </a:xfrm>
          <a:custGeom>
            <a:avLst/>
            <a:gdLst/>
            <a:ahLst/>
            <a:cxnLst/>
            <a:rect l="l" t="t" r="r" b="b"/>
            <a:pathLst>
              <a:path w="194945" h="172719">
                <a:moveTo>
                  <a:pt x="194677" y="0"/>
                </a:moveTo>
                <a:lnTo>
                  <a:pt x="0" y="27953"/>
                </a:lnTo>
                <a:lnTo>
                  <a:pt x="100233" y="172514"/>
                </a:lnTo>
                <a:lnTo>
                  <a:pt x="1946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40609" y="6003924"/>
            <a:ext cx="0" cy="1664335"/>
          </a:xfrm>
          <a:custGeom>
            <a:avLst/>
            <a:gdLst/>
            <a:ahLst/>
            <a:cxnLst/>
            <a:rect l="l" t="t" r="r" b="b"/>
            <a:pathLst>
              <a:path h="1664334">
                <a:moveTo>
                  <a:pt x="0" y="0"/>
                </a:moveTo>
                <a:lnTo>
                  <a:pt x="0" y="1664036"/>
                </a:lnTo>
              </a:path>
            </a:pathLst>
          </a:custGeom>
          <a:ln w="4188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52653" y="584895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26718" y="7030377"/>
            <a:ext cx="1608455" cy="624205"/>
          </a:xfrm>
          <a:custGeom>
            <a:avLst/>
            <a:gdLst/>
            <a:ahLst/>
            <a:cxnLst/>
            <a:rect l="l" t="t" r="r" b="b"/>
            <a:pathLst>
              <a:path w="1608454" h="624204">
                <a:moveTo>
                  <a:pt x="0" y="623690"/>
                </a:moveTo>
                <a:lnTo>
                  <a:pt x="1588914" y="7571"/>
                </a:lnTo>
                <a:lnTo>
                  <a:pt x="1608439" y="0"/>
                </a:lnTo>
              </a:path>
            </a:pathLst>
          </a:custGeom>
          <a:ln w="41883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83834" y="6955942"/>
            <a:ext cx="196215" cy="164465"/>
          </a:xfrm>
          <a:custGeom>
            <a:avLst/>
            <a:gdLst/>
            <a:ahLst/>
            <a:cxnLst/>
            <a:rect l="l" t="t" r="r" b="b"/>
            <a:pathLst>
              <a:path w="196214" h="164465">
                <a:moveTo>
                  <a:pt x="0" y="0"/>
                </a:moveTo>
                <a:lnTo>
                  <a:pt x="63597" y="164012"/>
                </a:lnTo>
                <a:lnTo>
                  <a:pt x="195810" y="18408"/>
                </a:lnTo>
                <a:lnTo>
                  <a:pt x="0" y="0"/>
                </a:lnTo>
                <a:close/>
              </a:path>
            </a:pathLst>
          </a:custGeom>
          <a:solidFill>
            <a:srgbClr val="00F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26718" y="7650514"/>
            <a:ext cx="1766570" cy="427990"/>
          </a:xfrm>
          <a:custGeom>
            <a:avLst/>
            <a:gdLst/>
            <a:ahLst/>
            <a:cxnLst/>
            <a:rect l="l" t="t" r="r" b="b"/>
            <a:pathLst>
              <a:path w="1766570" h="427990">
                <a:moveTo>
                  <a:pt x="0" y="0"/>
                </a:moveTo>
                <a:lnTo>
                  <a:pt x="1745929" y="423030"/>
                </a:lnTo>
                <a:lnTo>
                  <a:pt x="1766282" y="427962"/>
                </a:lnTo>
              </a:path>
            </a:pathLst>
          </a:custGeom>
          <a:ln w="41883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51936" y="7988062"/>
            <a:ext cx="191770" cy="171450"/>
          </a:xfrm>
          <a:custGeom>
            <a:avLst/>
            <a:gdLst/>
            <a:ahLst/>
            <a:cxnLst/>
            <a:rect l="l" t="t" r="r" b="b"/>
            <a:pathLst>
              <a:path w="191770" h="171450">
                <a:moveTo>
                  <a:pt x="41423" y="0"/>
                </a:moveTo>
                <a:lnTo>
                  <a:pt x="0" y="170964"/>
                </a:lnTo>
                <a:lnTo>
                  <a:pt x="191675" y="126906"/>
                </a:lnTo>
                <a:lnTo>
                  <a:pt x="4142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457921" y="7558236"/>
            <a:ext cx="165376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43027" y="7633552"/>
            <a:ext cx="2349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2165" y="5845263"/>
            <a:ext cx="410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21566" y="6344859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4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11194" y="115598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87074" y="6265460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042967" y="4692858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5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17773" y="4084883"/>
            <a:ext cx="5880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1" u="none" strike="noStrike" kern="1200" cap="none" spc="-7" normalizeH="0" baseline="-1430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4950" b="0" i="1" u="none" strike="noStrike" kern="1200" cap="none" spc="-359" normalizeH="0" baseline="-1430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23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073532" y="2361758"/>
            <a:ext cx="28130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113372" y="2885305"/>
            <a:ext cx="165376" cy="165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133587" y="7439083"/>
            <a:ext cx="6910705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coordinates 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scaled</a:t>
            </a:r>
            <a:r>
              <a:rPr kumimoji="1" sz="3300" b="0" i="0" u="none" strike="noStrike" kern="1200" cap="none" spc="3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888636" y="4888253"/>
            <a:ext cx="8356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3525" b="0" i="1" u="none" strike="noStrike" kern="1200" cap="none" spc="-5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525" b="0" i="0" u="none" strike="noStrike" kern="1200" cap="none" spc="-5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3525" b="0" i="0" u="none" strike="noStrike" kern="1200" cap="none" spc="-209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925826" y="614410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946767" y="4294346"/>
            <a:ext cx="0" cy="1838960"/>
          </a:xfrm>
          <a:custGeom>
            <a:avLst/>
            <a:gdLst/>
            <a:ahLst/>
            <a:cxnLst/>
            <a:rect l="l" t="t" r="r" b="b"/>
            <a:pathLst>
              <a:path h="1838960">
                <a:moveTo>
                  <a:pt x="0" y="0"/>
                </a:moveTo>
                <a:lnTo>
                  <a:pt x="0" y="183896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2925826" y="428355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225099" y="4455866"/>
            <a:ext cx="1574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4595419" y="614410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4727352" y="4294346"/>
            <a:ext cx="0" cy="1838960"/>
          </a:xfrm>
          <a:custGeom>
            <a:avLst/>
            <a:gdLst/>
            <a:ahLst/>
            <a:cxnLst/>
            <a:rect l="l" t="t" r="r" b="b"/>
            <a:pathLst>
              <a:path h="1838960">
                <a:moveTo>
                  <a:pt x="0" y="0"/>
                </a:moveTo>
                <a:lnTo>
                  <a:pt x="0" y="183896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4595419" y="428355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2802269" y="6388215"/>
            <a:ext cx="2069464" cy="80645"/>
          </a:xfrm>
          <a:custGeom>
            <a:avLst/>
            <a:gdLst/>
            <a:ahLst/>
            <a:cxnLst/>
            <a:rect l="l" t="t" r="r" b="b"/>
            <a:pathLst>
              <a:path w="2069465" h="80645">
                <a:moveTo>
                  <a:pt x="15758" y="0"/>
                </a:moveTo>
                <a:lnTo>
                  <a:pt x="0" y="0"/>
                </a:lnTo>
                <a:lnTo>
                  <a:pt x="596" y="2081"/>
                </a:lnTo>
                <a:lnTo>
                  <a:pt x="1193" y="5650"/>
                </a:lnTo>
                <a:lnTo>
                  <a:pt x="48587" y="39550"/>
                </a:lnTo>
                <a:lnTo>
                  <a:pt x="94127" y="48165"/>
                </a:lnTo>
                <a:lnTo>
                  <a:pt x="156424" y="51148"/>
                </a:lnTo>
                <a:lnTo>
                  <a:pt x="939426" y="51148"/>
                </a:lnTo>
                <a:lnTo>
                  <a:pt x="966113" y="52737"/>
                </a:lnTo>
                <a:lnTo>
                  <a:pt x="993245" y="57839"/>
                </a:lnTo>
                <a:lnTo>
                  <a:pt x="1015696" y="66955"/>
                </a:lnTo>
                <a:lnTo>
                  <a:pt x="1028335" y="80588"/>
                </a:lnTo>
                <a:lnTo>
                  <a:pt x="1040826" y="80588"/>
                </a:lnTo>
                <a:lnTo>
                  <a:pt x="1053465" y="66955"/>
                </a:lnTo>
                <a:lnTo>
                  <a:pt x="1055045" y="66314"/>
                </a:lnTo>
                <a:lnTo>
                  <a:pt x="1034586" y="66314"/>
                </a:lnTo>
                <a:lnTo>
                  <a:pt x="1013318" y="48968"/>
                </a:lnTo>
                <a:lnTo>
                  <a:pt x="985553" y="36614"/>
                </a:lnTo>
                <a:lnTo>
                  <a:pt x="951824" y="29221"/>
                </a:lnTo>
                <a:lnTo>
                  <a:pt x="926876" y="27655"/>
                </a:lnTo>
                <a:lnTo>
                  <a:pt x="97536" y="27655"/>
                </a:lnTo>
                <a:lnTo>
                  <a:pt x="70795" y="26679"/>
                </a:lnTo>
                <a:lnTo>
                  <a:pt x="47730" y="22749"/>
                </a:lnTo>
                <a:lnTo>
                  <a:pt x="29123" y="14357"/>
                </a:lnTo>
                <a:lnTo>
                  <a:pt x="15758" y="0"/>
                </a:lnTo>
                <a:close/>
              </a:path>
              <a:path w="2069465" h="80645">
                <a:moveTo>
                  <a:pt x="1895492" y="26763"/>
                </a:moveTo>
                <a:lnTo>
                  <a:pt x="1156509" y="26763"/>
                </a:lnTo>
                <a:lnTo>
                  <a:pt x="1117343" y="29221"/>
                </a:lnTo>
                <a:lnTo>
                  <a:pt x="1083614" y="36614"/>
                </a:lnTo>
                <a:lnTo>
                  <a:pt x="1055852" y="48968"/>
                </a:lnTo>
                <a:lnTo>
                  <a:pt x="1034586" y="66314"/>
                </a:lnTo>
                <a:lnTo>
                  <a:pt x="1055045" y="66314"/>
                </a:lnTo>
                <a:lnTo>
                  <a:pt x="1075917" y="57839"/>
                </a:lnTo>
                <a:lnTo>
                  <a:pt x="1103053" y="52737"/>
                </a:lnTo>
                <a:lnTo>
                  <a:pt x="1129745" y="51148"/>
                </a:lnTo>
                <a:lnTo>
                  <a:pt x="1912737" y="51148"/>
                </a:lnTo>
                <a:lnTo>
                  <a:pt x="1975034" y="48165"/>
                </a:lnTo>
                <a:lnTo>
                  <a:pt x="2020574" y="39550"/>
                </a:lnTo>
                <a:lnTo>
                  <a:pt x="2046717" y="27655"/>
                </a:lnTo>
                <a:lnTo>
                  <a:pt x="1971625" y="27655"/>
                </a:lnTo>
                <a:lnTo>
                  <a:pt x="1895492" y="26763"/>
                </a:lnTo>
                <a:close/>
              </a:path>
              <a:path w="2069465" h="80645">
                <a:moveTo>
                  <a:pt x="912663" y="26763"/>
                </a:moveTo>
                <a:lnTo>
                  <a:pt x="173670" y="26763"/>
                </a:lnTo>
                <a:lnTo>
                  <a:pt x="148093" y="27209"/>
                </a:lnTo>
                <a:lnTo>
                  <a:pt x="124738" y="27516"/>
                </a:lnTo>
                <a:lnTo>
                  <a:pt x="97536" y="27655"/>
                </a:lnTo>
                <a:lnTo>
                  <a:pt x="926876" y="27655"/>
                </a:lnTo>
                <a:lnTo>
                  <a:pt x="912663" y="26763"/>
                </a:lnTo>
                <a:close/>
              </a:path>
              <a:path w="2069465" h="80645">
                <a:moveTo>
                  <a:pt x="2069162" y="0"/>
                </a:moveTo>
                <a:lnTo>
                  <a:pt x="2053403" y="0"/>
                </a:lnTo>
                <a:lnTo>
                  <a:pt x="2040038" y="14357"/>
                </a:lnTo>
                <a:lnTo>
                  <a:pt x="2021431" y="22749"/>
                </a:lnTo>
                <a:lnTo>
                  <a:pt x="1998366" y="26679"/>
                </a:lnTo>
                <a:lnTo>
                  <a:pt x="1971625" y="27655"/>
                </a:lnTo>
                <a:lnTo>
                  <a:pt x="2046717" y="27655"/>
                </a:lnTo>
                <a:lnTo>
                  <a:pt x="2050781" y="25806"/>
                </a:lnTo>
                <a:lnTo>
                  <a:pt x="2067078" y="7434"/>
                </a:lnTo>
                <a:lnTo>
                  <a:pt x="2067968" y="5650"/>
                </a:lnTo>
                <a:lnTo>
                  <a:pt x="2068565" y="1784"/>
                </a:lnTo>
                <a:lnTo>
                  <a:pt x="20691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038788" y="4131470"/>
            <a:ext cx="1621790" cy="279844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869"/>
              </a:spcBef>
              <a:spcAft>
                <a:spcPts val="0"/>
              </a:spcAft>
              <a:buClrTx/>
              <a:buSzTx/>
              <a:buFontTx/>
              <a:buNone/>
              <a:tabLst>
                <a:tab pos="701040" algn="l"/>
                <a:tab pos="1308100" algn="l"/>
              </a:tabLst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3300" b="0" i="0" u="none" strike="noStrike" kern="1200" cap="none" spc="-4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0	0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85725" marR="0" lvl="0" indent="0" algn="l" defTabSz="914400" rtl="0" eaLnBrk="1" fontAlgn="auto" latinLnBrk="0" hangingPunct="1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Tx/>
              <a:buSzTx/>
              <a:buFontTx/>
              <a:buNone/>
              <a:tabLst>
                <a:tab pos="665480" algn="l"/>
                <a:tab pos="1308100" algn="l"/>
              </a:tabLst>
              <a:defRPr/>
            </a:pPr>
            <a:r>
              <a:rPr kumimoji="1" sz="3300" b="0" i="0" u="none" strike="noStrike" kern="1200" cap="none" spc="-4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0	</a:t>
            </a:r>
            <a:r>
              <a:rPr kumimoji="1" sz="3300" b="0" i="1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525" b="0" i="1" u="none" strike="noStrike" kern="1200" cap="none" spc="-9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y	</a:t>
            </a:r>
            <a:r>
              <a:rPr kumimoji="1" sz="3300" b="0" i="0" u="none" strike="noStrike" kern="1200" cap="none" spc="-4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0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85725" marR="0" lvl="0" indent="0" algn="l" defTabSz="914400" rtl="0" eaLnBrk="1" fontAlgn="auto" latinLnBrk="0" hangingPunct="1">
              <a:lnSpc>
                <a:spcPct val="100000"/>
              </a:lnSpc>
              <a:spcBef>
                <a:spcPts val="123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1040" algn="l"/>
                <a:tab pos="1280795" algn="l"/>
              </a:tabLst>
              <a:defRPr/>
            </a:pPr>
            <a:r>
              <a:rPr kumimoji="1" sz="3300" b="0" i="0" u="none" strike="noStrike" kern="1200" cap="none" spc="-4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0	0	</a:t>
            </a:r>
            <a:r>
              <a:rPr kumimoji="1" sz="3300" b="0" i="1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525" b="0" i="1" u="none" strike="noStrike" kern="1200" cap="none" spc="-9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</a:t>
            </a:r>
            <a:endParaRPr kumimoji="1" sz="3525" b="0" i="0" u="none" strike="noStrike" kern="1200" cap="none" spc="0" normalizeH="0" baseline="-1891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17780" lvl="0" indent="0" algn="ctr" defTabSz="914400" rtl="0" eaLnBrk="1" fontAlgn="auto" latinLnBrk="0" hangingPunct="1">
              <a:lnSpc>
                <a:spcPct val="100000"/>
              </a:lnSpc>
              <a:spcBef>
                <a:spcPts val="4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525" b="1" i="0" u="none" strike="noStrike" kern="1200" cap="none" spc="-89" normalizeH="0" baseline="1418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1650" b="0" i="1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16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1650" b="0" i="1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903271" y="4888253"/>
            <a:ext cx="3784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3525" b="0" i="1" u="none" strike="noStrike" kern="1200" cap="none" spc="-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525" b="0" i="0" u="none" strike="noStrike" kern="1200" cap="none" spc="0" normalizeH="0" baseline="-1891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897962" y="2081477"/>
            <a:ext cx="5372735" cy="141224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lvl="0" indent="10160" algn="ctr" defTabSz="914400" rtl="0" eaLnBrk="1" fontAlgn="auto" latinLnBrk="0" hangingPunct="1">
              <a:lnSpc>
                <a:spcPts val="3629"/>
              </a:lnSpc>
              <a:spcBef>
                <a:spcPts val="2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0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050" b="0" i="1" u="none" strike="noStrike" kern="1200" cap="none" spc="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scaling </a:t>
            </a:r>
            <a:r>
              <a:rPr kumimoji="1" sz="3050" b="0" i="1" u="none" strike="noStrike" kern="1200" cap="none" spc="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matrix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composed 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1" sz="305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scaling </a:t>
            </a:r>
            <a:r>
              <a:rPr kumimoji="1" sz="305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factors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</a:t>
            </a:r>
            <a:r>
              <a:rPr kumimoji="1" sz="3050" b="0" i="0" u="none" strike="noStrike" kern="1200" cap="none" spc="-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basis  </a:t>
            </a:r>
            <a:r>
              <a:rPr kumimoji="1" sz="305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vector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1" sz="3050" b="0" i="0" u="none" strike="noStrike" kern="1200" cap="none" spc="-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</a:t>
            </a:r>
            <a:r>
              <a:rPr kumimoji="1" sz="3050" b="0" i="0" u="none" strike="noStrike" kern="1200" cap="none" spc="2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1" u="none" strike="noStrike" kern="1200" cap="none" spc="1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659280" y="8570463"/>
            <a:ext cx="22732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401008" y="8101342"/>
            <a:ext cx="235712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765935" algn="l"/>
              </a:tabLst>
              <a:defRPr/>
            </a:pPr>
            <a:r>
              <a:rPr kumimoji="1" sz="4950" b="1" i="0" u="none" strike="noStrike" kern="1200" cap="none" spc="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r>
              <a:rPr kumimoji="1" sz="235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0" i="0" u="none" strike="noStrike" kern="1200" cap="none" spc="-54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4950" b="0" i="0" u="none" strike="noStrike" kern="1200" cap="none" spc="-18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1" i="0" u="none" strike="noStrike" kern="1200" cap="none" spc="-142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525" b="0" i="1" u="none" strike="noStrike" kern="1200" cap="none" spc="-142" normalizeH="0" baseline="-508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525" b="0" i="0" u="none" strike="noStrike" kern="1200" cap="none" spc="-142" normalizeH="0" baseline="-508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3525" b="0" i="1" u="none" strike="noStrike" kern="1200" cap="none" spc="-142" normalizeH="0" baseline="-508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1" i="0" u="none" strike="noStrike" kern="1200" cap="none" spc="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350" b="0" i="0" u="none" strike="noStrike" kern="1200" cap="none" spc="-4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387783" y="8500283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253850" y="8374479"/>
            <a:ext cx="13696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00" b="0" i="0" u="none" strike="noStrike" kern="1200" cap="none" spc="-6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</a:t>
            </a:r>
            <a:r>
              <a:rPr kumimoji="1" sz="2300" b="0" i="0" u="none" strike="noStrike" kern="1200" cap="none" spc="1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300" b="0" i="0" u="none" strike="noStrike" kern="1200" cap="none" spc="2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</a:t>
            </a:r>
            <a:endParaRPr kumimoji="1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253850" y="9034144"/>
            <a:ext cx="15494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00" b="0" i="0" u="none" strike="noStrike" kern="1200" cap="none" spc="-5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whole</a:t>
            </a:r>
            <a:r>
              <a:rPr kumimoji="1" sz="2300" b="0" i="0" u="none" strike="noStrike" kern="1200" cap="none" spc="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3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</a:t>
            </a:r>
            <a:endParaRPr kumimoji="1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551988" y="9040952"/>
            <a:ext cx="205041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639570" algn="l"/>
              </a:tabLst>
              <a:defRPr/>
            </a:pPr>
            <a:r>
              <a:rPr kumimoji="1" sz="4950" b="1" i="0" u="none" strike="noStrike" kern="1200" cap="none" spc="-52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0" i="0" u="none" strike="noStrike" kern="1200" cap="none" spc="-547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4950" b="0" i="0" u="none" strike="noStrike" kern="1200" cap="none" spc="-179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1" i="0" u="none" strike="noStrike" kern="1200" cap="none" spc="-142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1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1" i="0" u="none" strike="noStrike" kern="1200" cap="none" spc="-7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15538449" y="4413046"/>
            <a:ext cx="41447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Often, but not always, these scaling factors are the same. 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0196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1822" y="7443854"/>
            <a:ext cx="5718175" cy="770890"/>
          </a:xfrm>
          <a:custGeom>
            <a:avLst/>
            <a:gdLst/>
            <a:ahLst/>
            <a:cxnLst/>
            <a:rect l="l" t="t" r="r" b="b"/>
            <a:pathLst>
              <a:path w="5718175" h="770890">
                <a:moveTo>
                  <a:pt x="0" y="0"/>
                </a:moveTo>
                <a:lnTo>
                  <a:pt x="5697192" y="767971"/>
                </a:lnTo>
                <a:lnTo>
                  <a:pt x="5717947" y="77076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57264" y="8124658"/>
            <a:ext cx="186690" cy="174625"/>
          </a:xfrm>
          <a:custGeom>
            <a:avLst/>
            <a:gdLst/>
            <a:ahLst/>
            <a:cxnLst/>
            <a:rect l="l" t="t" r="r" b="b"/>
            <a:pathLst>
              <a:path w="186690" h="174625">
                <a:moveTo>
                  <a:pt x="23499" y="0"/>
                </a:moveTo>
                <a:lnTo>
                  <a:pt x="0" y="174333"/>
                </a:lnTo>
                <a:lnTo>
                  <a:pt x="186083" y="110666"/>
                </a:lnTo>
                <a:lnTo>
                  <a:pt x="23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8023" y="3079557"/>
            <a:ext cx="8347709" cy="4391025"/>
          </a:xfrm>
          <a:custGeom>
            <a:avLst/>
            <a:gdLst/>
            <a:ahLst/>
            <a:cxnLst/>
            <a:rect l="l" t="t" r="r" b="b"/>
            <a:pathLst>
              <a:path w="8347709" h="4391025">
                <a:moveTo>
                  <a:pt x="0" y="4390423"/>
                </a:moveTo>
                <a:lnTo>
                  <a:pt x="8328696" y="9748"/>
                </a:lnTo>
                <a:lnTo>
                  <a:pt x="8347231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95775" y="3007417"/>
            <a:ext cx="196850" cy="160020"/>
          </a:xfrm>
          <a:custGeom>
            <a:avLst/>
            <a:gdLst/>
            <a:ahLst/>
            <a:cxnLst/>
            <a:rect l="l" t="t" r="r" b="b"/>
            <a:pathLst>
              <a:path w="196850" h="160019">
                <a:moveTo>
                  <a:pt x="196632" y="0"/>
                </a:moveTo>
                <a:lnTo>
                  <a:pt x="0" y="4043"/>
                </a:lnTo>
                <a:lnTo>
                  <a:pt x="81887" y="159732"/>
                </a:lnTo>
                <a:lnTo>
                  <a:pt x="1966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89198" y="5833137"/>
            <a:ext cx="0" cy="1664335"/>
          </a:xfrm>
          <a:custGeom>
            <a:avLst/>
            <a:gdLst/>
            <a:ahLst/>
            <a:cxnLst/>
            <a:rect l="l" t="t" r="r" b="b"/>
            <a:pathLst>
              <a:path h="1664334">
                <a:moveTo>
                  <a:pt x="0" y="0"/>
                </a:moveTo>
                <a:lnTo>
                  <a:pt x="0" y="1664036"/>
                </a:lnTo>
              </a:path>
            </a:pathLst>
          </a:custGeom>
          <a:ln w="4188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01243" y="567816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75308" y="6859591"/>
            <a:ext cx="1608455" cy="624205"/>
          </a:xfrm>
          <a:custGeom>
            <a:avLst/>
            <a:gdLst/>
            <a:ahLst/>
            <a:cxnLst/>
            <a:rect l="l" t="t" r="r" b="b"/>
            <a:pathLst>
              <a:path w="1608455" h="624204">
                <a:moveTo>
                  <a:pt x="0" y="623690"/>
                </a:moveTo>
                <a:lnTo>
                  <a:pt x="1588914" y="7571"/>
                </a:lnTo>
                <a:lnTo>
                  <a:pt x="1608439" y="0"/>
                </a:lnTo>
              </a:path>
            </a:pathLst>
          </a:custGeom>
          <a:ln w="41883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32422" y="6785157"/>
            <a:ext cx="196215" cy="164465"/>
          </a:xfrm>
          <a:custGeom>
            <a:avLst/>
            <a:gdLst/>
            <a:ahLst/>
            <a:cxnLst/>
            <a:rect l="l" t="t" r="r" b="b"/>
            <a:pathLst>
              <a:path w="196214" h="164465">
                <a:moveTo>
                  <a:pt x="0" y="0"/>
                </a:moveTo>
                <a:lnTo>
                  <a:pt x="63598" y="164012"/>
                </a:lnTo>
                <a:lnTo>
                  <a:pt x="195810" y="18408"/>
                </a:lnTo>
                <a:lnTo>
                  <a:pt x="0" y="0"/>
                </a:lnTo>
                <a:close/>
              </a:path>
            </a:pathLst>
          </a:custGeom>
          <a:solidFill>
            <a:srgbClr val="00F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5308" y="7479727"/>
            <a:ext cx="1766570" cy="427990"/>
          </a:xfrm>
          <a:custGeom>
            <a:avLst/>
            <a:gdLst/>
            <a:ahLst/>
            <a:cxnLst/>
            <a:rect l="l" t="t" r="r" b="b"/>
            <a:pathLst>
              <a:path w="1766570" h="427990">
                <a:moveTo>
                  <a:pt x="0" y="0"/>
                </a:moveTo>
                <a:lnTo>
                  <a:pt x="1745929" y="423030"/>
                </a:lnTo>
                <a:lnTo>
                  <a:pt x="1766282" y="427962"/>
                </a:lnTo>
              </a:path>
            </a:pathLst>
          </a:custGeom>
          <a:ln w="41883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00525" y="7817276"/>
            <a:ext cx="191770" cy="171450"/>
          </a:xfrm>
          <a:custGeom>
            <a:avLst/>
            <a:gdLst/>
            <a:ahLst/>
            <a:cxnLst/>
            <a:rect l="l" t="t" r="r" b="b"/>
            <a:pathLst>
              <a:path w="191770" h="171450">
                <a:moveTo>
                  <a:pt x="41423" y="0"/>
                </a:moveTo>
                <a:lnTo>
                  <a:pt x="0" y="170964"/>
                </a:lnTo>
                <a:lnTo>
                  <a:pt x="191675" y="126906"/>
                </a:lnTo>
                <a:lnTo>
                  <a:pt x="4142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06510" y="7387450"/>
            <a:ext cx="165376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3302" y="7445688"/>
            <a:ext cx="2349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6432" y="5809700"/>
            <a:ext cx="410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05834" y="6309297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4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2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11194" y="115598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7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1342" y="6229896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62066" y="4880677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4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36872" y="4272704"/>
            <a:ext cx="5880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1" u="none" strike="noStrike" kern="1200" cap="none" spc="-7" normalizeH="0" baseline="-1430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4950" b="0" i="1" u="none" strike="noStrike" kern="1200" cap="none" spc="-359" normalizeH="0" baseline="-1430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23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9603740" cy="2253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243204">
              <a:lnSpc>
                <a:spcPct val="100099"/>
              </a:lnSpc>
              <a:spcBef>
                <a:spcPts val="130"/>
              </a:spcBef>
            </a:pPr>
            <a:r>
              <a:rPr b="1" spc="-240" dirty="0">
                <a:latin typeface="Trebuchet MS"/>
                <a:cs typeface="Trebuchet MS"/>
              </a:rPr>
              <a:t>Operations </a:t>
            </a:r>
            <a:r>
              <a:rPr b="1" spc="-280" dirty="0">
                <a:latin typeface="Trebuchet MS"/>
                <a:cs typeface="Trebuchet MS"/>
              </a:rPr>
              <a:t>on </a:t>
            </a:r>
            <a:r>
              <a:rPr b="1" spc="-175" dirty="0">
                <a:latin typeface="Trebuchet MS"/>
                <a:cs typeface="Trebuchet MS"/>
              </a:rPr>
              <a:t>Point </a:t>
            </a:r>
            <a:r>
              <a:rPr b="1" spc="-110" dirty="0">
                <a:latin typeface="Trebuchet MS"/>
                <a:cs typeface="Trebuchet MS"/>
              </a:rPr>
              <a:t>Clouds </a:t>
            </a:r>
            <a:r>
              <a:rPr spc="-215" dirty="0"/>
              <a:t>|  </a:t>
            </a:r>
            <a:r>
              <a:rPr spc="60" dirty="0"/>
              <a:t>Putting </a:t>
            </a:r>
            <a:r>
              <a:rPr spc="-145" dirty="0"/>
              <a:t>Them </a:t>
            </a:r>
            <a:r>
              <a:rPr spc="120" dirty="0"/>
              <a:t>All</a:t>
            </a:r>
            <a:r>
              <a:rPr spc="575" dirty="0"/>
              <a:t> </a:t>
            </a:r>
            <a:r>
              <a:rPr spc="-220" dirty="0"/>
              <a:t>Together</a:t>
            </a:r>
          </a:p>
          <a:p>
            <a:pPr marR="5080" algn="r">
              <a:lnSpc>
                <a:spcPts val="3335"/>
              </a:lnSpc>
            </a:pPr>
            <a:r>
              <a:rPr sz="3300" i="1" spc="-5" dirty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113372" y="2885305"/>
            <a:ext cx="165376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124410" y="5823546"/>
            <a:ext cx="1407795" cy="2438400"/>
          </a:xfrm>
          <a:custGeom>
            <a:avLst/>
            <a:gdLst/>
            <a:ahLst/>
            <a:cxnLst/>
            <a:rect l="l" t="t" r="r" b="b"/>
            <a:pathLst>
              <a:path w="1407795" h="2438400">
                <a:moveTo>
                  <a:pt x="1407779" y="2438344"/>
                </a:moveTo>
                <a:lnTo>
                  <a:pt x="10470" y="18136"/>
                </a:lnTo>
                <a:lnTo>
                  <a:pt x="0" y="0"/>
                </a:lnTo>
              </a:path>
            </a:pathLst>
          </a:custGeom>
          <a:ln w="41883">
            <a:solidFill>
              <a:srgbClr val="00FD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46925" y="5689339"/>
            <a:ext cx="164465" cy="196850"/>
          </a:xfrm>
          <a:custGeom>
            <a:avLst/>
            <a:gdLst/>
            <a:ahLst/>
            <a:cxnLst/>
            <a:rect l="l" t="t" r="r" b="b"/>
            <a:pathLst>
              <a:path w="164464" h="196850">
                <a:moveTo>
                  <a:pt x="0" y="0"/>
                </a:moveTo>
                <a:lnTo>
                  <a:pt x="11783" y="196320"/>
                </a:lnTo>
                <a:lnTo>
                  <a:pt x="164126" y="108365"/>
                </a:lnTo>
                <a:lnTo>
                  <a:pt x="0" y="0"/>
                </a:lnTo>
                <a:close/>
              </a:path>
            </a:pathLst>
          </a:custGeom>
          <a:solidFill>
            <a:srgbClr val="00FD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01201" y="5981745"/>
            <a:ext cx="1827530" cy="2272030"/>
          </a:xfrm>
          <a:custGeom>
            <a:avLst/>
            <a:gdLst/>
            <a:ahLst/>
            <a:cxnLst/>
            <a:rect l="l" t="t" r="r" b="b"/>
            <a:pathLst>
              <a:path w="1827529" h="2272029">
                <a:moveTo>
                  <a:pt x="0" y="2271844"/>
                </a:moveTo>
                <a:lnTo>
                  <a:pt x="1813854" y="16319"/>
                </a:lnTo>
                <a:lnTo>
                  <a:pt x="1826977" y="0"/>
                </a:lnTo>
              </a:path>
            </a:pathLst>
          </a:custGeom>
          <a:ln w="41883">
            <a:solidFill>
              <a:srgbClr val="FF4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246513" y="5860981"/>
            <a:ext cx="179070" cy="192405"/>
          </a:xfrm>
          <a:custGeom>
            <a:avLst/>
            <a:gdLst/>
            <a:ahLst/>
            <a:cxnLst/>
            <a:rect l="l" t="t" r="r" b="b"/>
            <a:pathLst>
              <a:path w="179070" h="192404">
                <a:moveTo>
                  <a:pt x="178780" y="0"/>
                </a:moveTo>
                <a:lnTo>
                  <a:pt x="0" y="81962"/>
                </a:lnTo>
                <a:lnTo>
                  <a:pt x="137082" y="192202"/>
                </a:lnTo>
                <a:lnTo>
                  <a:pt x="178780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498298" y="7383932"/>
            <a:ext cx="2941955" cy="864869"/>
          </a:xfrm>
          <a:custGeom>
            <a:avLst/>
            <a:gdLst/>
            <a:ahLst/>
            <a:cxnLst/>
            <a:rect l="l" t="t" r="r" b="b"/>
            <a:pathLst>
              <a:path w="2941954" h="864870">
                <a:moveTo>
                  <a:pt x="0" y="864628"/>
                </a:moveTo>
                <a:lnTo>
                  <a:pt x="2921461" y="5905"/>
                </a:lnTo>
                <a:lnTo>
                  <a:pt x="2941552" y="0"/>
                </a:lnTo>
              </a:path>
            </a:pathLst>
          </a:custGeom>
          <a:ln w="41883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394955" y="7305453"/>
            <a:ext cx="193675" cy="168910"/>
          </a:xfrm>
          <a:custGeom>
            <a:avLst/>
            <a:gdLst/>
            <a:ahLst/>
            <a:cxnLst/>
            <a:rect l="l" t="t" r="r" b="b"/>
            <a:pathLst>
              <a:path w="193675" h="168909">
                <a:moveTo>
                  <a:pt x="0" y="0"/>
                </a:moveTo>
                <a:lnTo>
                  <a:pt x="49607" y="168770"/>
                </a:lnTo>
                <a:lnTo>
                  <a:pt x="193580" y="34777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420873" y="8153791"/>
            <a:ext cx="165986" cy="1659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515273" y="8252643"/>
            <a:ext cx="3562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3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19122" y="5477879"/>
            <a:ext cx="410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438523" y="5977474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5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11194" y="115598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804031" y="5898075"/>
            <a:ext cx="22732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486881" y="3229223"/>
            <a:ext cx="2608580" cy="5021580"/>
          </a:xfrm>
          <a:custGeom>
            <a:avLst/>
            <a:gdLst/>
            <a:ahLst/>
            <a:cxnLst/>
            <a:rect l="l" t="t" r="r" b="b"/>
            <a:pathLst>
              <a:path w="2608579" h="5021580">
                <a:moveTo>
                  <a:pt x="0" y="5020967"/>
                </a:moveTo>
                <a:lnTo>
                  <a:pt x="2598846" y="18583"/>
                </a:lnTo>
                <a:lnTo>
                  <a:pt x="260850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007677" y="3091704"/>
            <a:ext cx="159385" cy="196850"/>
          </a:xfrm>
          <a:custGeom>
            <a:avLst/>
            <a:gdLst/>
            <a:ahLst/>
            <a:cxnLst/>
            <a:rect l="l" t="t" r="r" b="b"/>
            <a:pathLst>
              <a:path w="159384" h="196850">
                <a:moveTo>
                  <a:pt x="159149" y="0"/>
                </a:moveTo>
                <a:lnTo>
                  <a:pt x="0" y="115552"/>
                </a:lnTo>
                <a:lnTo>
                  <a:pt x="156102" y="196650"/>
                </a:lnTo>
                <a:lnTo>
                  <a:pt x="1591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19076" y="7694548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4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93882" y="7114325"/>
            <a:ext cx="6070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1" u="none" strike="noStrike" kern="1200" cap="none" spc="-7" normalizeH="0" baseline="-1094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4950" b="0" i="1" u="none" strike="noStrike" kern="1200" cap="none" spc="-359" normalizeH="0" baseline="-1094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171936" y="5355112"/>
            <a:ext cx="329565" cy="163830"/>
          </a:xfrm>
          <a:custGeom>
            <a:avLst/>
            <a:gdLst/>
            <a:ahLst/>
            <a:cxnLst/>
            <a:rect l="l" t="t" r="r" b="b"/>
            <a:pathLst>
              <a:path w="329565" h="163829">
                <a:moveTo>
                  <a:pt x="229940" y="0"/>
                </a:moveTo>
                <a:lnTo>
                  <a:pt x="221563" y="7957"/>
                </a:lnTo>
                <a:lnTo>
                  <a:pt x="229109" y="18422"/>
                </a:lnTo>
                <a:lnTo>
                  <a:pt x="237636" y="28847"/>
                </a:lnTo>
                <a:lnTo>
                  <a:pt x="246713" y="38879"/>
                </a:lnTo>
                <a:lnTo>
                  <a:pt x="260096" y="52354"/>
                </a:lnTo>
                <a:lnTo>
                  <a:pt x="261772" y="54867"/>
                </a:lnTo>
                <a:lnTo>
                  <a:pt x="261772" y="62825"/>
                </a:lnTo>
                <a:lnTo>
                  <a:pt x="255070" y="67851"/>
                </a:lnTo>
                <a:lnTo>
                  <a:pt x="0" y="67851"/>
                </a:lnTo>
                <a:lnTo>
                  <a:pt x="0" y="95494"/>
                </a:lnTo>
                <a:lnTo>
                  <a:pt x="258002" y="95494"/>
                </a:lnTo>
                <a:lnTo>
                  <a:pt x="261353" y="99682"/>
                </a:lnTo>
                <a:lnTo>
                  <a:pt x="261353" y="107221"/>
                </a:lnTo>
                <a:lnTo>
                  <a:pt x="259259" y="111829"/>
                </a:lnTo>
                <a:lnTo>
                  <a:pt x="255489" y="115598"/>
                </a:lnTo>
                <a:lnTo>
                  <a:pt x="246177" y="125415"/>
                </a:lnTo>
                <a:lnTo>
                  <a:pt x="237217" y="135388"/>
                </a:lnTo>
                <a:lnTo>
                  <a:pt x="228808" y="145519"/>
                </a:lnTo>
                <a:lnTo>
                  <a:pt x="221145" y="155806"/>
                </a:lnTo>
                <a:lnTo>
                  <a:pt x="229521" y="163764"/>
                </a:lnTo>
                <a:lnTo>
                  <a:pt x="251104" y="140250"/>
                </a:lnTo>
                <a:lnTo>
                  <a:pt x="274651" y="118268"/>
                </a:lnTo>
                <a:lnTo>
                  <a:pt x="300553" y="99034"/>
                </a:lnTo>
                <a:lnTo>
                  <a:pt x="329204" y="83767"/>
                </a:lnTo>
                <a:lnTo>
                  <a:pt x="329204" y="79578"/>
                </a:lnTo>
                <a:lnTo>
                  <a:pt x="300560" y="64494"/>
                </a:lnTo>
                <a:lnTo>
                  <a:pt x="274703" y="45286"/>
                </a:lnTo>
                <a:lnTo>
                  <a:pt x="251281" y="23330"/>
                </a:lnTo>
                <a:lnTo>
                  <a:pt x="229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246743" y="4747139"/>
            <a:ext cx="6743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1" u="none" strike="noStrike" kern="1200" cap="none" spc="-7" normalizeH="0" baseline="-1430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4950" b="0" i="1" u="none" strike="noStrike" kern="1200" cap="none" spc="-359" normalizeH="0" baseline="-1430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2350" b="0" i="1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ps</a:t>
            </a:r>
            <a:r>
              <a:rPr kumimoji="1" sz="23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327269" y="3187903"/>
            <a:ext cx="4424680" cy="1035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25145" marR="5080" lvl="0" indent="-51308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coordinates 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</a:t>
            </a: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transformed</a:t>
            </a:r>
            <a:r>
              <a:rPr kumimoji="1" sz="3300" b="0" i="0" u="none" strike="noStrike" kern="1200" cap="none" spc="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180676" y="6207006"/>
            <a:ext cx="10464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2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</a:t>
            </a:r>
            <a:r>
              <a:rPr kumimoji="1" sz="220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200" b="0" i="0" u="none" strike="noStrike" kern="1200" cap="none" spc="-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Scale</a:t>
            </a:r>
            <a:endParaRPr kumimoji="1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814970" y="5541641"/>
            <a:ext cx="401320" cy="690245"/>
          </a:xfrm>
          <a:custGeom>
            <a:avLst/>
            <a:gdLst/>
            <a:ahLst/>
            <a:cxnLst/>
            <a:rect l="l" t="t" r="r" b="b"/>
            <a:pathLst>
              <a:path w="401320" h="690245">
                <a:moveTo>
                  <a:pt x="0" y="690048"/>
                </a:moveTo>
                <a:lnTo>
                  <a:pt x="395901" y="9052"/>
                </a:lnTo>
                <a:lnTo>
                  <a:pt x="401164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2167420" y="5463790"/>
            <a:ext cx="93980" cy="112395"/>
          </a:xfrm>
          <a:custGeom>
            <a:avLst/>
            <a:gdLst/>
            <a:ahLst/>
            <a:cxnLst/>
            <a:rect l="l" t="t" r="r" b="b"/>
            <a:pathLst>
              <a:path w="93979" h="112395">
                <a:moveTo>
                  <a:pt x="93976" y="0"/>
                </a:moveTo>
                <a:lnTo>
                  <a:pt x="0" y="61642"/>
                </a:lnTo>
                <a:lnTo>
                  <a:pt x="86908" y="112163"/>
                </a:lnTo>
                <a:lnTo>
                  <a:pt x="93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426712" y="6207006"/>
            <a:ext cx="117157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2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</a:t>
            </a:r>
            <a:r>
              <a:rPr kumimoji="1" sz="2200" b="0" i="0" u="none" strike="noStrike" kern="1200" cap="none" spc="-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2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Rotate</a:t>
            </a:r>
            <a:endParaRPr kumimoji="1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3009771" y="5551444"/>
            <a:ext cx="0" cy="688340"/>
          </a:xfrm>
          <a:custGeom>
            <a:avLst/>
            <a:gdLst/>
            <a:ahLst/>
            <a:cxnLst/>
            <a:rect l="l" t="t" r="r" b="b"/>
            <a:pathLst>
              <a:path h="688339">
                <a:moveTo>
                  <a:pt x="0" y="0"/>
                </a:moveTo>
                <a:lnTo>
                  <a:pt x="0" y="68790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2959511" y="546139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363825" y="6196535"/>
            <a:ext cx="147574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2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</a:t>
            </a:r>
            <a:r>
              <a:rPr kumimoji="1" sz="220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200" b="0" i="0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Translate</a:t>
            </a:r>
            <a:endParaRPr kumimoji="1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4870255" y="5568840"/>
            <a:ext cx="193675" cy="646430"/>
          </a:xfrm>
          <a:custGeom>
            <a:avLst/>
            <a:gdLst/>
            <a:ahLst/>
            <a:cxnLst/>
            <a:rect l="l" t="t" r="r" b="b"/>
            <a:pathLst>
              <a:path w="193675" h="646429">
                <a:moveTo>
                  <a:pt x="193296" y="646336"/>
                </a:moveTo>
                <a:lnTo>
                  <a:pt x="3000" y="10031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4825098" y="5482566"/>
            <a:ext cx="96520" cy="111125"/>
          </a:xfrm>
          <a:custGeom>
            <a:avLst/>
            <a:gdLst/>
            <a:ahLst/>
            <a:cxnLst/>
            <a:rect l="l" t="t" r="r" b="b"/>
            <a:pathLst>
              <a:path w="96519" h="111125">
                <a:moveTo>
                  <a:pt x="19350" y="0"/>
                </a:moveTo>
                <a:lnTo>
                  <a:pt x="0" y="110706"/>
                </a:lnTo>
                <a:lnTo>
                  <a:pt x="96311" y="81905"/>
                </a:lnTo>
                <a:lnTo>
                  <a:pt x="19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076501" y="4796224"/>
            <a:ext cx="2584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309374" y="4746935"/>
            <a:ext cx="34544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350" b="0" i="0" u="none" strike="noStrike" kern="1200" cap="none" spc="-5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309374" y="5094593"/>
            <a:ext cx="22732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381276" y="5022394"/>
            <a:ext cx="89661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>
                <a:tab pos="598805" algn="l"/>
              </a:tabLst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3322132" y="4959779"/>
            <a:ext cx="2724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8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745159" y="4796224"/>
            <a:ext cx="208216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932815" algn="l"/>
                <a:tab pos="1835785" algn="l"/>
              </a:tabLst>
              <a:defRPr/>
            </a:pP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33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r>
              <a:rPr kumimoji="1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3801698" y="4746935"/>
            <a:ext cx="34544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350" b="0" i="0" u="none" strike="noStrike" kern="1200" cap="none" spc="-5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3801698" y="5024413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4214216" y="4796224"/>
            <a:ext cx="59182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</a:t>
            </a:r>
            <a:r>
              <a:rPr kumimoji="1" sz="3300" b="0" i="0" u="none" strike="noStrike" kern="1200" cap="none" spc="-4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4781468" y="4762717"/>
            <a:ext cx="3098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4781468" y="5022394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5065723" y="4959779"/>
            <a:ext cx="2806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9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5348089" y="4887674"/>
            <a:ext cx="13696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00" b="0" i="0" u="none" strike="noStrike" kern="1200" cap="none" spc="-6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</a:t>
            </a:r>
            <a:r>
              <a:rPr kumimoji="1" sz="2300" b="0" i="0" u="none" strike="noStrike" kern="1200" cap="none" spc="1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300" b="0" i="0" u="none" strike="noStrike" kern="1200" cap="none" spc="2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</a:t>
            </a:r>
            <a:endParaRPr kumimoji="1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1811933" y="6709447"/>
            <a:ext cx="401320" cy="690245"/>
          </a:xfrm>
          <a:custGeom>
            <a:avLst/>
            <a:gdLst/>
            <a:ahLst/>
            <a:cxnLst/>
            <a:rect l="l" t="t" r="r" b="b"/>
            <a:pathLst>
              <a:path w="401320" h="690245">
                <a:moveTo>
                  <a:pt x="0" y="0"/>
                </a:moveTo>
                <a:lnTo>
                  <a:pt x="395901" y="680996"/>
                </a:lnTo>
                <a:lnTo>
                  <a:pt x="401164" y="690048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2164383" y="7365182"/>
            <a:ext cx="93980" cy="112395"/>
          </a:xfrm>
          <a:custGeom>
            <a:avLst/>
            <a:gdLst/>
            <a:ahLst/>
            <a:cxnLst/>
            <a:rect l="l" t="t" r="r" b="b"/>
            <a:pathLst>
              <a:path w="93979" h="112395">
                <a:moveTo>
                  <a:pt x="86908" y="0"/>
                </a:moveTo>
                <a:lnTo>
                  <a:pt x="0" y="50520"/>
                </a:lnTo>
                <a:lnTo>
                  <a:pt x="93976" y="112163"/>
                </a:lnTo>
                <a:lnTo>
                  <a:pt x="869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3009771" y="6701787"/>
            <a:ext cx="0" cy="688340"/>
          </a:xfrm>
          <a:custGeom>
            <a:avLst/>
            <a:gdLst/>
            <a:ahLst/>
            <a:cxnLst/>
            <a:rect l="l" t="t" r="r" b="b"/>
            <a:pathLst>
              <a:path h="688340">
                <a:moveTo>
                  <a:pt x="0" y="0"/>
                </a:moveTo>
                <a:lnTo>
                  <a:pt x="0" y="68790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2959511" y="737922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4870255" y="6722025"/>
            <a:ext cx="193675" cy="646430"/>
          </a:xfrm>
          <a:custGeom>
            <a:avLst/>
            <a:gdLst/>
            <a:ahLst/>
            <a:cxnLst/>
            <a:rect l="l" t="t" r="r" b="b"/>
            <a:pathLst>
              <a:path w="193675" h="646429">
                <a:moveTo>
                  <a:pt x="193296" y="0"/>
                </a:moveTo>
                <a:lnTo>
                  <a:pt x="3000" y="636304"/>
                </a:lnTo>
                <a:lnTo>
                  <a:pt x="0" y="64633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4825098" y="7343929"/>
            <a:ext cx="96520" cy="111125"/>
          </a:xfrm>
          <a:custGeom>
            <a:avLst/>
            <a:gdLst/>
            <a:ahLst/>
            <a:cxnLst/>
            <a:rect l="l" t="t" r="r" b="b"/>
            <a:pathLst>
              <a:path w="96519" h="111125">
                <a:moveTo>
                  <a:pt x="0" y="0"/>
                </a:moveTo>
                <a:lnTo>
                  <a:pt x="19350" y="110706"/>
                </a:lnTo>
                <a:lnTo>
                  <a:pt x="96311" y="288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1274016" y="7574851"/>
            <a:ext cx="21259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1" i="0" u="none" strike="noStrike" kern="1200" cap="none" spc="-52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 </a:t>
            </a:r>
            <a:r>
              <a:rPr kumimoji="1" sz="4950" b="0" i="0" u="none" strike="noStrike" kern="1200" cap="none" spc="-547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4950" b="0" i="0" u="none" strike="noStrike" kern="1200" cap="none" spc="-330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1" i="0" u="none" strike="noStrike" kern="1200" cap="none" spc="-142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1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4950" b="1" i="0" u="none" strike="noStrike" kern="1200" cap="none" spc="-142" normalizeH="0" baseline="134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r>
              <a:rPr kumimoji="1" sz="2350" b="0" i="1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3418621" y="7553072"/>
            <a:ext cx="2216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(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3870545" y="7696313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3614637" y="7470143"/>
            <a:ext cx="1172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76884" algn="l"/>
              </a:tabLst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	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</a:t>
            </a:r>
            <a:r>
              <a:rPr kumimoji="1" sz="3300" b="0" i="0" u="none" strike="noStrike" kern="1200" cap="none" spc="-4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4761674" y="7436635"/>
            <a:ext cx="3098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4761674" y="7696313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5045929" y="7553072"/>
            <a:ext cx="2216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)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5348089" y="7557750"/>
            <a:ext cx="15494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00" b="0" i="0" u="none" strike="noStrike" kern="1200" cap="none" spc="-5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whole</a:t>
            </a:r>
            <a:r>
              <a:rPr kumimoji="1" sz="2300" b="0" i="0" u="none" strike="noStrike" kern="1200" cap="none" spc="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3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</a:t>
            </a:r>
            <a:endParaRPr kumimoji="1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10355414" y="1274269"/>
            <a:ext cx="9540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solidFill>
                  <a:srgbClr val="000000"/>
                </a:solidFill>
                <a:latin typeface="MZVFMG+PingFangSC-Regular"/>
              </a:rPr>
              <a:t>使⽤例：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estimating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translation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and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rotation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that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best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aligns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to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point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clouds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so that we can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estimate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motion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of the self-driving car. 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4035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292733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25" dirty="0">
                <a:latin typeface="Trebuchet MS"/>
                <a:cs typeface="Trebuchet MS"/>
              </a:rPr>
              <a:t>Finding </a:t>
            </a:r>
            <a:r>
              <a:rPr b="1" spc="-330" dirty="0">
                <a:latin typeface="Trebuchet MS"/>
                <a:cs typeface="Trebuchet MS"/>
              </a:rPr>
              <a:t>the </a:t>
            </a:r>
            <a:r>
              <a:rPr b="1" spc="-80" dirty="0">
                <a:latin typeface="Trebuchet MS"/>
                <a:cs typeface="Trebuchet MS"/>
              </a:rPr>
              <a:t>Road </a:t>
            </a:r>
            <a:r>
              <a:rPr b="1" spc="-335" dirty="0">
                <a:latin typeface="Trebuchet MS"/>
                <a:cs typeface="Trebuchet MS"/>
              </a:rPr>
              <a:t>with </a:t>
            </a:r>
            <a:r>
              <a:rPr b="1" spc="165" dirty="0">
                <a:latin typeface="Trebuchet MS"/>
                <a:cs typeface="Trebuchet MS"/>
              </a:rPr>
              <a:t>3D </a:t>
            </a:r>
            <a:r>
              <a:rPr b="1" spc="-145" dirty="0">
                <a:latin typeface="Trebuchet MS"/>
                <a:cs typeface="Trebuchet MS"/>
              </a:rPr>
              <a:t>Plane</a:t>
            </a:r>
            <a:r>
              <a:rPr b="1" spc="890" dirty="0">
                <a:latin typeface="Trebuchet MS"/>
                <a:cs typeface="Trebuchet MS"/>
              </a:rPr>
              <a:t> </a:t>
            </a:r>
            <a:r>
              <a:rPr b="1" spc="-185" dirty="0">
                <a:latin typeface="Trebuchet MS"/>
                <a:cs typeface="Trebuchet MS"/>
              </a:rPr>
              <a:t>Fitting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717089"/>
            <a:ext cx="17031302" cy="1342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68152" y="6263913"/>
            <a:ext cx="441959" cy="658495"/>
          </a:xfrm>
          <a:custGeom>
            <a:avLst/>
            <a:gdLst/>
            <a:ahLst/>
            <a:cxnLst/>
            <a:rect l="l" t="t" r="r" b="b"/>
            <a:pathLst>
              <a:path w="441959" h="658495">
                <a:moveTo>
                  <a:pt x="193664" y="416600"/>
                </a:moveTo>
                <a:lnTo>
                  <a:pt x="110262" y="416600"/>
                </a:lnTo>
                <a:lnTo>
                  <a:pt x="110262" y="602234"/>
                </a:lnTo>
                <a:lnTo>
                  <a:pt x="108932" y="606052"/>
                </a:lnTo>
                <a:lnTo>
                  <a:pt x="86602" y="635422"/>
                </a:lnTo>
                <a:lnTo>
                  <a:pt x="85272" y="639239"/>
                </a:lnTo>
                <a:lnTo>
                  <a:pt x="85272" y="654429"/>
                </a:lnTo>
                <a:lnTo>
                  <a:pt x="89012" y="658170"/>
                </a:lnTo>
                <a:lnTo>
                  <a:pt x="189923" y="658170"/>
                </a:lnTo>
                <a:lnTo>
                  <a:pt x="193664" y="654429"/>
                </a:lnTo>
                <a:lnTo>
                  <a:pt x="193664" y="416600"/>
                </a:lnTo>
                <a:close/>
              </a:path>
              <a:path w="441959" h="658495">
                <a:moveTo>
                  <a:pt x="331262" y="416600"/>
                </a:moveTo>
                <a:lnTo>
                  <a:pt x="247860" y="416600"/>
                </a:lnTo>
                <a:lnTo>
                  <a:pt x="247860" y="654429"/>
                </a:lnTo>
                <a:lnTo>
                  <a:pt x="251601" y="658170"/>
                </a:lnTo>
                <a:lnTo>
                  <a:pt x="352512" y="658170"/>
                </a:lnTo>
                <a:lnTo>
                  <a:pt x="356201" y="654429"/>
                </a:lnTo>
                <a:lnTo>
                  <a:pt x="356201" y="639239"/>
                </a:lnTo>
                <a:lnTo>
                  <a:pt x="354923" y="635420"/>
                </a:lnTo>
                <a:lnTo>
                  <a:pt x="332541" y="606050"/>
                </a:lnTo>
                <a:lnTo>
                  <a:pt x="331263" y="602234"/>
                </a:lnTo>
                <a:lnTo>
                  <a:pt x="331262" y="416600"/>
                </a:lnTo>
                <a:close/>
              </a:path>
              <a:path w="441959" h="658495">
                <a:moveTo>
                  <a:pt x="56888" y="416600"/>
                </a:moveTo>
                <a:lnTo>
                  <a:pt x="16318" y="416600"/>
                </a:lnTo>
                <a:lnTo>
                  <a:pt x="748" y="435523"/>
                </a:lnTo>
                <a:lnTo>
                  <a:pt x="0" y="439133"/>
                </a:lnTo>
                <a:lnTo>
                  <a:pt x="10887" y="477662"/>
                </a:lnTo>
                <a:lnTo>
                  <a:pt x="12618" y="478972"/>
                </a:lnTo>
                <a:lnTo>
                  <a:pt x="23817" y="478972"/>
                </a:lnTo>
                <a:lnTo>
                  <a:pt x="25779" y="477011"/>
                </a:lnTo>
                <a:lnTo>
                  <a:pt x="25779" y="444603"/>
                </a:lnTo>
                <a:lnTo>
                  <a:pt x="30643" y="439739"/>
                </a:lnTo>
                <a:lnTo>
                  <a:pt x="73036" y="439739"/>
                </a:lnTo>
                <a:lnTo>
                  <a:pt x="73207" y="439131"/>
                </a:lnTo>
                <a:lnTo>
                  <a:pt x="72457" y="435521"/>
                </a:lnTo>
                <a:lnTo>
                  <a:pt x="56888" y="416600"/>
                </a:lnTo>
                <a:close/>
              </a:path>
              <a:path w="441959" h="658495">
                <a:moveTo>
                  <a:pt x="73036" y="439739"/>
                </a:moveTo>
                <a:lnTo>
                  <a:pt x="42614" y="439739"/>
                </a:lnTo>
                <a:lnTo>
                  <a:pt x="47427" y="444603"/>
                </a:lnTo>
                <a:lnTo>
                  <a:pt x="47427" y="477011"/>
                </a:lnTo>
                <a:lnTo>
                  <a:pt x="49390" y="478972"/>
                </a:lnTo>
                <a:lnTo>
                  <a:pt x="60586" y="478972"/>
                </a:lnTo>
                <a:lnTo>
                  <a:pt x="62322" y="477660"/>
                </a:lnTo>
                <a:lnTo>
                  <a:pt x="73036" y="439739"/>
                </a:lnTo>
                <a:close/>
              </a:path>
              <a:path w="441959" h="658495">
                <a:moveTo>
                  <a:pt x="425206" y="416600"/>
                </a:moveTo>
                <a:lnTo>
                  <a:pt x="384636" y="416600"/>
                </a:lnTo>
                <a:lnTo>
                  <a:pt x="369065" y="435523"/>
                </a:lnTo>
                <a:lnTo>
                  <a:pt x="368318" y="439133"/>
                </a:lnTo>
                <a:lnTo>
                  <a:pt x="379206" y="477662"/>
                </a:lnTo>
                <a:lnTo>
                  <a:pt x="380936" y="478972"/>
                </a:lnTo>
                <a:lnTo>
                  <a:pt x="392136" y="478972"/>
                </a:lnTo>
                <a:lnTo>
                  <a:pt x="394046" y="477011"/>
                </a:lnTo>
                <a:lnTo>
                  <a:pt x="394046" y="444603"/>
                </a:lnTo>
                <a:lnTo>
                  <a:pt x="398909" y="439739"/>
                </a:lnTo>
                <a:lnTo>
                  <a:pt x="441355" y="439739"/>
                </a:lnTo>
                <a:lnTo>
                  <a:pt x="441528" y="439131"/>
                </a:lnTo>
                <a:lnTo>
                  <a:pt x="440777" y="435521"/>
                </a:lnTo>
                <a:lnTo>
                  <a:pt x="425206" y="416600"/>
                </a:lnTo>
                <a:close/>
              </a:path>
              <a:path w="441959" h="658495">
                <a:moveTo>
                  <a:pt x="441355" y="439739"/>
                </a:moveTo>
                <a:lnTo>
                  <a:pt x="410882" y="439739"/>
                </a:lnTo>
                <a:lnTo>
                  <a:pt x="415744" y="444603"/>
                </a:lnTo>
                <a:lnTo>
                  <a:pt x="415745" y="477011"/>
                </a:lnTo>
                <a:lnTo>
                  <a:pt x="417709" y="478972"/>
                </a:lnTo>
                <a:lnTo>
                  <a:pt x="428904" y="478972"/>
                </a:lnTo>
                <a:lnTo>
                  <a:pt x="430586" y="477660"/>
                </a:lnTo>
                <a:lnTo>
                  <a:pt x="441355" y="439739"/>
                </a:lnTo>
                <a:close/>
              </a:path>
              <a:path w="441959" h="658495">
                <a:moveTo>
                  <a:pt x="66736" y="147779"/>
                </a:moveTo>
                <a:lnTo>
                  <a:pt x="6468" y="147779"/>
                </a:lnTo>
                <a:lnTo>
                  <a:pt x="1717" y="152532"/>
                </a:lnTo>
                <a:lnTo>
                  <a:pt x="1715" y="290380"/>
                </a:lnTo>
                <a:lnTo>
                  <a:pt x="5308" y="294616"/>
                </a:lnTo>
                <a:lnTo>
                  <a:pt x="10045" y="295662"/>
                </a:lnTo>
                <a:lnTo>
                  <a:pt x="10045" y="316744"/>
                </a:lnTo>
                <a:lnTo>
                  <a:pt x="5308" y="317791"/>
                </a:lnTo>
                <a:lnTo>
                  <a:pt x="1715" y="322026"/>
                </a:lnTo>
                <a:lnTo>
                  <a:pt x="1715" y="411899"/>
                </a:lnTo>
                <a:lnTo>
                  <a:pt x="6469" y="416600"/>
                </a:lnTo>
                <a:lnTo>
                  <a:pt x="66738" y="416600"/>
                </a:lnTo>
                <a:lnTo>
                  <a:pt x="71490" y="411899"/>
                </a:lnTo>
                <a:lnTo>
                  <a:pt x="71491" y="322026"/>
                </a:lnTo>
                <a:lnTo>
                  <a:pt x="67950" y="317790"/>
                </a:lnTo>
                <a:lnTo>
                  <a:pt x="63213" y="316744"/>
                </a:lnTo>
                <a:lnTo>
                  <a:pt x="63213" y="295662"/>
                </a:lnTo>
                <a:lnTo>
                  <a:pt x="67950" y="294616"/>
                </a:lnTo>
                <a:lnTo>
                  <a:pt x="71489" y="290380"/>
                </a:lnTo>
                <a:lnTo>
                  <a:pt x="71491" y="238997"/>
                </a:lnTo>
                <a:lnTo>
                  <a:pt x="439810" y="238997"/>
                </a:lnTo>
                <a:lnTo>
                  <a:pt x="439810" y="237506"/>
                </a:lnTo>
                <a:lnTo>
                  <a:pt x="165949" y="237506"/>
                </a:lnTo>
                <a:lnTo>
                  <a:pt x="165949" y="170404"/>
                </a:lnTo>
                <a:lnTo>
                  <a:pt x="71491" y="170404"/>
                </a:lnTo>
                <a:lnTo>
                  <a:pt x="71491" y="152532"/>
                </a:lnTo>
                <a:lnTo>
                  <a:pt x="66736" y="147779"/>
                </a:lnTo>
                <a:close/>
              </a:path>
              <a:path w="441959" h="658495">
                <a:moveTo>
                  <a:pt x="357126" y="238997"/>
                </a:moveTo>
                <a:lnTo>
                  <a:pt x="84397" y="238997"/>
                </a:lnTo>
                <a:lnTo>
                  <a:pt x="84397" y="411058"/>
                </a:lnTo>
                <a:lnTo>
                  <a:pt x="89940" y="416600"/>
                </a:lnTo>
                <a:lnTo>
                  <a:pt x="351584" y="416600"/>
                </a:lnTo>
                <a:lnTo>
                  <a:pt x="357127" y="411058"/>
                </a:lnTo>
                <a:lnTo>
                  <a:pt x="357126" y="368472"/>
                </a:lnTo>
                <a:lnTo>
                  <a:pt x="197366" y="368472"/>
                </a:lnTo>
                <a:lnTo>
                  <a:pt x="165126" y="336181"/>
                </a:lnTo>
                <a:lnTo>
                  <a:pt x="177136" y="326310"/>
                </a:lnTo>
                <a:lnTo>
                  <a:pt x="190638" y="319088"/>
                </a:lnTo>
                <a:lnTo>
                  <a:pt x="205294" y="314654"/>
                </a:lnTo>
                <a:lnTo>
                  <a:pt x="220762" y="313145"/>
                </a:lnTo>
                <a:lnTo>
                  <a:pt x="357126" y="313145"/>
                </a:lnTo>
                <a:lnTo>
                  <a:pt x="357126" y="289903"/>
                </a:lnTo>
                <a:lnTo>
                  <a:pt x="171419" y="289903"/>
                </a:lnTo>
                <a:lnTo>
                  <a:pt x="165951" y="284486"/>
                </a:lnTo>
                <a:lnTo>
                  <a:pt x="165949" y="271050"/>
                </a:lnTo>
                <a:lnTo>
                  <a:pt x="171417" y="265582"/>
                </a:lnTo>
                <a:lnTo>
                  <a:pt x="357126" y="265582"/>
                </a:lnTo>
                <a:lnTo>
                  <a:pt x="357126" y="238997"/>
                </a:lnTo>
                <a:close/>
              </a:path>
              <a:path w="441959" h="658495">
                <a:moveTo>
                  <a:pt x="439810" y="238997"/>
                </a:moveTo>
                <a:lnTo>
                  <a:pt x="370033" y="238997"/>
                </a:lnTo>
                <a:lnTo>
                  <a:pt x="370033" y="290380"/>
                </a:lnTo>
                <a:lnTo>
                  <a:pt x="373573" y="294616"/>
                </a:lnTo>
                <a:lnTo>
                  <a:pt x="378312" y="295662"/>
                </a:lnTo>
                <a:lnTo>
                  <a:pt x="378312" y="316744"/>
                </a:lnTo>
                <a:lnTo>
                  <a:pt x="373574" y="317791"/>
                </a:lnTo>
                <a:lnTo>
                  <a:pt x="370034" y="322026"/>
                </a:lnTo>
                <a:lnTo>
                  <a:pt x="370033" y="411899"/>
                </a:lnTo>
                <a:lnTo>
                  <a:pt x="374787" y="416600"/>
                </a:lnTo>
                <a:lnTo>
                  <a:pt x="435055" y="416600"/>
                </a:lnTo>
                <a:lnTo>
                  <a:pt x="439809" y="411899"/>
                </a:lnTo>
                <a:lnTo>
                  <a:pt x="439810" y="322026"/>
                </a:lnTo>
                <a:lnTo>
                  <a:pt x="436216" y="317790"/>
                </a:lnTo>
                <a:lnTo>
                  <a:pt x="431479" y="316744"/>
                </a:lnTo>
                <a:lnTo>
                  <a:pt x="431479" y="295662"/>
                </a:lnTo>
                <a:lnTo>
                  <a:pt x="436217" y="294616"/>
                </a:lnTo>
                <a:lnTo>
                  <a:pt x="439810" y="290380"/>
                </a:lnTo>
                <a:lnTo>
                  <a:pt x="439810" y="238997"/>
                </a:lnTo>
                <a:close/>
              </a:path>
              <a:path w="441959" h="658495">
                <a:moveTo>
                  <a:pt x="229591" y="358754"/>
                </a:moveTo>
                <a:lnTo>
                  <a:pt x="211933" y="358754"/>
                </a:lnTo>
                <a:lnTo>
                  <a:pt x="203608" y="362229"/>
                </a:lnTo>
                <a:lnTo>
                  <a:pt x="197366" y="368472"/>
                </a:lnTo>
                <a:lnTo>
                  <a:pt x="244158" y="368472"/>
                </a:lnTo>
                <a:lnTo>
                  <a:pt x="237915" y="362229"/>
                </a:lnTo>
                <a:lnTo>
                  <a:pt x="229591" y="358754"/>
                </a:lnTo>
                <a:close/>
              </a:path>
              <a:path w="441959" h="658495">
                <a:moveTo>
                  <a:pt x="357126" y="313145"/>
                </a:moveTo>
                <a:lnTo>
                  <a:pt x="220762" y="313145"/>
                </a:lnTo>
                <a:lnTo>
                  <a:pt x="236234" y="314654"/>
                </a:lnTo>
                <a:lnTo>
                  <a:pt x="250890" y="319089"/>
                </a:lnTo>
                <a:lnTo>
                  <a:pt x="264391" y="326311"/>
                </a:lnTo>
                <a:lnTo>
                  <a:pt x="276398" y="336181"/>
                </a:lnTo>
                <a:lnTo>
                  <a:pt x="244158" y="368472"/>
                </a:lnTo>
                <a:lnTo>
                  <a:pt x="357126" y="368472"/>
                </a:lnTo>
                <a:lnTo>
                  <a:pt x="357126" y="313145"/>
                </a:lnTo>
                <a:close/>
              </a:path>
              <a:path w="441959" h="658495">
                <a:moveTo>
                  <a:pt x="214044" y="265582"/>
                </a:moveTo>
                <a:lnTo>
                  <a:pt x="184854" y="265582"/>
                </a:lnTo>
                <a:lnTo>
                  <a:pt x="190270" y="271050"/>
                </a:lnTo>
                <a:lnTo>
                  <a:pt x="190271" y="284486"/>
                </a:lnTo>
                <a:lnTo>
                  <a:pt x="184852" y="289903"/>
                </a:lnTo>
                <a:lnTo>
                  <a:pt x="214044" y="289903"/>
                </a:lnTo>
                <a:lnTo>
                  <a:pt x="208578" y="284486"/>
                </a:lnTo>
                <a:lnTo>
                  <a:pt x="208576" y="271050"/>
                </a:lnTo>
                <a:lnTo>
                  <a:pt x="214044" y="265582"/>
                </a:lnTo>
                <a:close/>
              </a:path>
              <a:path w="441959" h="658495">
                <a:moveTo>
                  <a:pt x="256672" y="265582"/>
                </a:moveTo>
                <a:lnTo>
                  <a:pt x="227479" y="265582"/>
                </a:lnTo>
                <a:lnTo>
                  <a:pt x="232948" y="271050"/>
                </a:lnTo>
                <a:lnTo>
                  <a:pt x="232949" y="284486"/>
                </a:lnTo>
                <a:lnTo>
                  <a:pt x="227479" y="289903"/>
                </a:lnTo>
                <a:lnTo>
                  <a:pt x="256671" y="289903"/>
                </a:lnTo>
                <a:lnTo>
                  <a:pt x="251256" y="284486"/>
                </a:lnTo>
                <a:lnTo>
                  <a:pt x="251254" y="271050"/>
                </a:lnTo>
                <a:lnTo>
                  <a:pt x="256672" y="265582"/>
                </a:lnTo>
                <a:close/>
              </a:path>
              <a:path w="441959" h="658495">
                <a:moveTo>
                  <a:pt x="357126" y="265582"/>
                </a:moveTo>
                <a:lnTo>
                  <a:pt x="270106" y="265582"/>
                </a:lnTo>
                <a:lnTo>
                  <a:pt x="275575" y="271050"/>
                </a:lnTo>
                <a:lnTo>
                  <a:pt x="275575" y="284486"/>
                </a:lnTo>
                <a:lnTo>
                  <a:pt x="270106" y="289903"/>
                </a:lnTo>
                <a:lnTo>
                  <a:pt x="357126" y="289903"/>
                </a:lnTo>
                <a:lnTo>
                  <a:pt x="357126" y="265582"/>
                </a:lnTo>
                <a:close/>
              </a:path>
              <a:path w="441959" h="658495">
                <a:moveTo>
                  <a:pt x="357126" y="166805"/>
                </a:moveTo>
                <a:lnTo>
                  <a:pt x="275575" y="166805"/>
                </a:lnTo>
                <a:lnTo>
                  <a:pt x="275575" y="237506"/>
                </a:lnTo>
                <a:lnTo>
                  <a:pt x="439810" y="237506"/>
                </a:lnTo>
                <a:lnTo>
                  <a:pt x="439810" y="170404"/>
                </a:lnTo>
                <a:lnTo>
                  <a:pt x="357126" y="170404"/>
                </a:lnTo>
                <a:lnTo>
                  <a:pt x="357126" y="166805"/>
                </a:lnTo>
                <a:close/>
              </a:path>
              <a:path w="441959" h="658495">
                <a:moveTo>
                  <a:pt x="351584" y="123355"/>
                </a:moveTo>
                <a:lnTo>
                  <a:pt x="89940" y="123355"/>
                </a:lnTo>
                <a:lnTo>
                  <a:pt x="84397" y="128897"/>
                </a:lnTo>
                <a:lnTo>
                  <a:pt x="84397" y="170404"/>
                </a:lnTo>
                <a:lnTo>
                  <a:pt x="165949" y="170404"/>
                </a:lnTo>
                <a:lnTo>
                  <a:pt x="165949" y="166805"/>
                </a:lnTo>
                <a:lnTo>
                  <a:pt x="357126" y="166805"/>
                </a:lnTo>
                <a:lnTo>
                  <a:pt x="357126" y="128897"/>
                </a:lnTo>
                <a:lnTo>
                  <a:pt x="351584" y="123355"/>
                </a:lnTo>
                <a:close/>
              </a:path>
              <a:path w="441959" h="658495">
                <a:moveTo>
                  <a:pt x="435055" y="147779"/>
                </a:moveTo>
                <a:lnTo>
                  <a:pt x="374785" y="147779"/>
                </a:lnTo>
                <a:lnTo>
                  <a:pt x="370035" y="152532"/>
                </a:lnTo>
                <a:lnTo>
                  <a:pt x="370033" y="170404"/>
                </a:lnTo>
                <a:lnTo>
                  <a:pt x="439810" y="170404"/>
                </a:lnTo>
                <a:lnTo>
                  <a:pt x="439810" y="152532"/>
                </a:lnTo>
                <a:lnTo>
                  <a:pt x="435055" y="147779"/>
                </a:lnTo>
                <a:close/>
              </a:path>
              <a:path w="441959" h="658495">
                <a:moveTo>
                  <a:pt x="299278" y="79648"/>
                </a:moveTo>
                <a:lnTo>
                  <a:pt x="142247" y="79648"/>
                </a:lnTo>
                <a:lnTo>
                  <a:pt x="144507" y="81908"/>
                </a:lnTo>
                <a:lnTo>
                  <a:pt x="144507" y="123355"/>
                </a:lnTo>
                <a:lnTo>
                  <a:pt x="297017" y="123355"/>
                </a:lnTo>
                <a:lnTo>
                  <a:pt x="297017" y="81908"/>
                </a:lnTo>
                <a:lnTo>
                  <a:pt x="299278" y="79648"/>
                </a:lnTo>
                <a:close/>
              </a:path>
              <a:path w="441959" h="658495">
                <a:moveTo>
                  <a:pt x="189190" y="43706"/>
                </a:moveTo>
                <a:lnTo>
                  <a:pt x="129490" y="43706"/>
                </a:lnTo>
                <a:lnTo>
                  <a:pt x="127231" y="45966"/>
                </a:lnTo>
                <a:lnTo>
                  <a:pt x="127230" y="77440"/>
                </a:lnTo>
                <a:lnTo>
                  <a:pt x="129490" y="79648"/>
                </a:lnTo>
                <a:lnTo>
                  <a:pt x="179275" y="79648"/>
                </a:lnTo>
                <a:lnTo>
                  <a:pt x="171245" y="71617"/>
                </a:lnTo>
                <a:lnTo>
                  <a:pt x="171245" y="61703"/>
                </a:lnTo>
                <a:lnTo>
                  <a:pt x="172655" y="54709"/>
                </a:lnTo>
                <a:lnTo>
                  <a:pt x="176499" y="48987"/>
                </a:lnTo>
                <a:lnTo>
                  <a:pt x="182203" y="45124"/>
                </a:lnTo>
                <a:lnTo>
                  <a:pt x="189190" y="43706"/>
                </a:lnTo>
                <a:close/>
              </a:path>
              <a:path w="441959" h="658495">
                <a:moveTo>
                  <a:pt x="252334" y="43706"/>
                </a:moveTo>
                <a:lnTo>
                  <a:pt x="189190" y="43706"/>
                </a:lnTo>
                <a:lnTo>
                  <a:pt x="196177" y="45124"/>
                </a:lnTo>
                <a:lnTo>
                  <a:pt x="201882" y="48987"/>
                </a:lnTo>
                <a:lnTo>
                  <a:pt x="205726" y="54709"/>
                </a:lnTo>
                <a:lnTo>
                  <a:pt x="207136" y="61703"/>
                </a:lnTo>
                <a:lnTo>
                  <a:pt x="207135" y="71617"/>
                </a:lnTo>
                <a:lnTo>
                  <a:pt x="199104" y="79648"/>
                </a:lnTo>
                <a:lnTo>
                  <a:pt x="242420" y="79648"/>
                </a:lnTo>
                <a:lnTo>
                  <a:pt x="234389" y="71617"/>
                </a:lnTo>
                <a:lnTo>
                  <a:pt x="234389" y="61703"/>
                </a:lnTo>
                <a:lnTo>
                  <a:pt x="235798" y="54709"/>
                </a:lnTo>
                <a:lnTo>
                  <a:pt x="239643" y="48987"/>
                </a:lnTo>
                <a:lnTo>
                  <a:pt x="245346" y="45124"/>
                </a:lnTo>
                <a:lnTo>
                  <a:pt x="252334" y="43706"/>
                </a:lnTo>
                <a:close/>
              </a:path>
              <a:path w="441959" h="658495">
                <a:moveTo>
                  <a:pt x="312034" y="43706"/>
                </a:moveTo>
                <a:lnTo>
                  <a:pt x="252334" y="43706"/>
                </a:lnTo>
                <a:lnTo>
                  <a:pt x="259320" y="45124"/>
                </a:lnTo>
                <a:lnTo>
                  <a:pt x="265024" y="48987"/>
                </a:lnTo>
                <a:lnTo>
                  <a:pt x="268869" y="54709"/>
                </a:lnTo>
                <a:lnTo>
                  <a:pt x="270279" y="61703"/>
                </a:lnTo>
                <a:lnTo>
                  <a:pt x="270278" y="71617"/>
                </a:lnTo>
                <a:lnTo>
                  <a:pt x="262247" y="79648"/>
                </a:lnTo>
                <a:lnTo>
                  <a:pt x="312034" y="79648"/>
                </a:lnTo>
                <a:lnTo>
                  <a:pt x="314294" y="77440"/>
                </a:lnTo>
                <a:lnTo>
                  <a:pt x="314294" y="45966"/>
                </a:lnTo>
                <a:lnTo>
                  <a:pt x="312034" y="43706"/>
                </a:lnTo>
                <a:close/>
              </a:path>
              <a:path w="441959" h="658495">
                <a:moveTo>
                  <a:pt x="291592" y="0"/>
                </a:moveTo>
                <a:lnTo>
                  <a:pt x="149934" y="0"/>
                </a:lnTo>
                <a:lnTo>
                  <a:pt x="144507" y="5424"/>
                </a:lnTo>
                <a:lnTo>
                  <a:pt x="144507" y="41446"/>
                </a:lnTo>
                <a:lnTo>
                  <a:pt x="142247" y="43706"/>
                </a:lnTo>
                <a:lnTo>
                  <a:pt x="299277" y="43706"/>
                </a:lnTo>
                <a:lnTo>
                  <a:pt x="297017" y="41446"/>
                </a:lnTo>
                <a:lnTo>
                  <a:pt x="297017" y="5424"/>
                </a:lnTo>
                <a:lnTo>
                  <a:pt x="291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18148" y="6691984"/>
            <a:ext cx="6228333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85125" y="6107930"/>
            <a:ext cx="3694379" cy="1358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85126" y="6105468"/>
            <a:ext cx="3694429" cy="1147445"/>
          </a:xfrm>
          <a:custGeom>
            <a:avLst/>
            <a:gdLst/>
            <a:ahLst/>
            <a:cxnLst/>
            <a:rect l="l" t="t" r="r" b="b"/>
            <a:pathLst>
              <a:path w="3694429" h="1147445">
                <a:moveTo>
                  <a:pt x="1124817" y="0"/>
                </a:moveTo>
                <a:lnTo>
                  <a:pt x="1080256" y="3448"/>
                </a:lnTo>
                <a:lnTo>
                  <a:pt x="1037002" y="13635"/>
                </a:lnTo>
                <a:lnTo>
                  <a:pt x="995817" y="30323"/>
                </a:lnTo>
                <a:lnTo>
                  <a:pt x="957469" y="53273"/>
                </a:lnTo>
                <a:lnTo>
                  <a:pt x="918094" y="84015"/>
                </a:lnTo>
                <a:lnTo>
                  <a:pt x="876132" y="121315"/>
                </a:lnTo>
                <a:lnTo>
                  <a:pt x="832910" y="162838"/>
                </a:lnTo>
                <a:lnTo>
                  <a:pt x="789752" y="206253"/>
                </a:lnTo>
                <a:lnTo>
                  <a:pt x="747984" y="249224"/>
                </a:lnTo>
                <a:lnTo>
                  <a:pt x="708932" y="289419"/>
                </a:lnTo>
                <a:lnTo>
                  <a:pt x="673922" y="324506"/>
                </a:lnTo>
                <a:lnTo>
                  <a:pt x="644278" y="352149"/>
                </a:lnTo>
                <a:lnTo>
                  <a:pt x="603007" y="380604"/>
                </a:lnTo>
                <a:lnTo>
                  <a:pt x="563851" y="395890"/>
                </a:lnTo>
                <a:lnTo>
                  <a:pt x="543154" y="399838"/>
                </a:lnTo>
                <a:lnTo>
                  <a:pt x="187324" y="475115"/>
                </a:lnTo>
                <a:lnTo>
                  <a:pt x="145351" y="488259"/>
                </a:lnTo>
                <a:lnTo>
                  <a:pt x="111860" y="514673"/>
                </a:lnTo>
                <a:lnTo>
                  <a:pt x="89682" y="551129"/>
                </a:lnTo>
                <a:lnTo>
                  <a:pt x="81646" y="594401"/>
                </a:lnTo>
                <a:lnTo>
                  <a:pt x="81357" y="741481"/>
                </a:lnTo>
                <a:lnTo>
                  <a:pt x="66012" y="741481"/>
                </a:lnTo>
                <a:lnTo>
                  <a:pt x="40329" y="746673"/>
                </a:lnTo>
                <a:lnTo>
                  <a:pt x="19345" y="760826"/>
                </a:lnTo>
                <a:lnTo>
                  <a:pt x="5191" y="781810"/>
                </a:lnTo>
                <a:lnTo>
                  <a:pt x="0" y="807494"/>
                </a:lnTo>
                <a:lnTo>
                  <a:pt x="0" y="1076755"/>
                </a:lnTo>
                <a:lnTo>
                  <a:pt x="5191" y="1102438"/>
                </a:lnTo>
                <a:lnTo>
                  <a:pt x="19345" y="1123422"/>
                </a:lnTo>
                <a:lnTo>
                  <a:pt x="40329" y="1137575"/>
                </a:lnTo>
                <a:lnTo>
                  <a:pt x="66012" y="1142767"/>
                </a:lnTo>
                <a:lnTo>
                  <a:pt x="224673" y="1142767"/>
                </a:lnTo>
                <a:lnTo>
                  <a:pt x="364516" y="1142767"/>
                </a:lnTo>
                <a:lnTo>
                  <a:pt x="361383" y="1125245"/>
                </a:lnTo>
                <a:lnTo>
                  <a:pt x="359117" y="1107394"/>
                </a:lnTo>
                <a:lnTo>
                  <a:pt x="357741" y="1089279"/>
                </a:lnTo>
                <a:lnTo>
                  <a:pt x="357277" y="1070965"/>
                </a:lnTo>
                <a:lnTo>
                  <a:pt x="360511" y="1022931"/>
                </a:lnTo>
                <a:lnTo>
                  <a:pt x="369929" y="976869"/>
                </a:lnTo>
                <a:lnTo>
                  <a:pt x="385110" y="933199"/>
                </a:lnTo>
                <a:lnTo>
                  <a:pt x="405631" y="892341"/>
                </a:lnTo>
                <a:lnTo>
                  <a:pt x="431070" y="854716"/>
                </a:lnTo>
                <a:lnTo>
                  <a:pt x="461005" y="820743"/>
                </a:lnTo>
                <a:lnTo>
                  <a:pt x="495013" y="790844"/>
                </a:lnTo>
                <a:lnTo>
                  <a:pt x="532672" y="765439"/>
                </a:lnTo>
                <a:lnTo>
                  <a:pt x="573559" y="744948"/>
                </a:lnTo>
                <a:lnTo>
                  <a:pt x="617253" y="729791"/>
                </a:lnTo>
                <a:lnTo>
                  <a:pt x="663331" y="720388"/>
                </a:lnTo>
                <a:lnTo>
                  <a:pt x="711370" y="717161"/>
                </a:lnTo>
                <a:lnTo>
                  <a:pt x="759410" y="720388"/>
                </a:lnTo>
                <a:lnTo>
                  <a:pt x="805487" y="729791"/>
                </a:lnTo>
                <a:lnTo>
                  <a:pt x="849181" y="744948"/>
                </a:lnTo>
                <a:lnTo>
                  <a:pt x="890069" y="765439"/>
                </a:lnTo>
                <a:lnTo>
                  <a:pt x="927728" y="790845"/>
                </a:lnTo>
                <a:lnTo>
                  <a:pt x="961736" y="820744"/>
                </a:lnTo>
                <a:lnTo>
                  <a:pt x="991671" y="854716"/>
                </a:lnTo>
                <a:lnTo>
                  <a:pt x="1017110" y="892341"/>
                </a:lnTo>
                <a:lnTo>
                  <a:pt x="1037631" y="933199"/>
                </a:lnTo>
                <a:lnTo>
                  <a:pt x="1052812" y="976869"/>
                </a:lnTo>
                <a:lnTo>
                  <a:pt x="1062230" y="1022931"/>
                </a:lnTo>
                <a:lnTo>
                  <a:pt x="1065463" y="1070965"/>
                </a:lnTo>
                <a:lnTo>
                  <a:pt x="1064999" y="1089278"/>
                </a:lnTo>
                <a:lnTo>
                  <a:pt x="1063623" y="1107390"/>
                </a:lnTo>
                <a:lnTo>
                  <a:pt x="1061357" y="1125241"/>
                </a:lnTo>
                <a:lnTo>
                  <a:pt x="1058225" y="1142767"/>
                </a:lnTo>
                <a:lnTo>
                  <a:pt x="2593593" y="1142767"/>
                </a:lnTo>
                <a:lnTo>
                  <a:pt x="2590461" y="1125245"/>
                </a:lnTo>
                <a:lnTo>
                  <a:pt x="2588195" y="1107394"/>
                </a:lnTo>
                <a:lnTo>
                  <a:pt x="2586819" y="1089279"/>
                </a:lnTo>
                <a:lnTo>
                  <a:pt x="2586355" y="1070965"/>
                </a:lnTo>
                <a:lnTo>
                  <a:pt x="2589583" y="1022931"/>
                </a:lnTo>
                <a:lnTo>
                  <a:pt x="2598985" y="976869"/>
                </a:lnTo>
                <a:lnTo>
                  <a:pt x="2614142" y="933199"/>
                </a:lnTo>
                <a:lnTo>
                  <a:pt x="2634634" y="892341"/>
                </a:lnTo>
                <a:lnTo>
                  <a:pt x="2660039" y="854716"/>
                </a:lnTo>
                <a:lnTo>
                  <a:pt x="2689938" y="820743"/>
                </a:lnTo>
                <a:lnTo>
                  <a:pt x="2723910" y="790844"/>
                </a:lnTo>
                <a:lnTo>
                  <a:pt x="2761535" y="765439"/>
                </a:lnTo>
                <a:lnTo>
                  <a:pt x="2802393" y="744948"/>
                </a:lnTo>
                <a:lnTo>
                  <a:pt x="2846063" y="729791"/>
                </a:lnTo>
                <a:lnTo>
                  <a:pt x="2892125" y="720388"/>
                </a:lnTo>
                <a:lnTo>
                  <a:pt x="2940158" y="717161"/>
                </a:lnTo>
                <a:lnTo>
                  <a:pt x="2988198" y="720388"/>
                </a:lnTo>
                <a:lnTo>
                  <a:pt x="3034275" y="729791"/>
                </a:lnTo>
                <a:lnTo>
                  <a:pt x="3077969" y="744948"/>
                </a:lnTo>
                <a:lnTo>
                  <a:pt x="3118857" y="765439"/>
                </a:lnTo>
                <a:lnTo>
                  <a:pt x="3156516" y="790845"/>
                </a:lnTo>
                <a:lnTo>
                  <a:pt x="3190524" y="820744"/>
                </a:lnTo>
                <a:lnTo>
                  <a:pt x="3220459" y="854716"/>
                </a:lnTo>
                <a:lnTo>
                  <a:pt x="3245898" y="892341"/>
                </a:lnTo>
                <a:lnTo>
                  <a:pt x="3266419" y="933199"/>
                </a:lnTo>
                <a:lnTo>
                  <a:pt x="3281600" y="976869"/>
                </a:lnTo>
                <a:lnTo>
                  <a:pt x="3291018" y="1022931"/>
                </a:lnTo>
                <a:lnTo>
                  <a:pt x="3294251" y="1070965"/>
                </a:lnTo>
                <a:lnTo>
                  <a:pt x="3293731" y="1090350"/>
                </a:lnTo>
                <a:lnTo>
                  <a:pt x="3292189" y="1109490"/>
                </a:lnTo>
                <a:lnTo>
                  <a:pt x="3289651" y="1128331"/>
                </a:lnTo>
                <a:lnTo>
                  <a:pt x="3286144" y="1146821"/>
                </a:lnTo>
                <a:lnTo>
                  <a:pt x="3469995" y="1146821"/>
                </a:lnTo>
                <a:lnTo>
                  <a:pt x="3580305" y="1146821"/>
                </a:lnTo>
                <a:lnTo>
                  <a:pt x="3628657" y="1146821"/>
                </a:lnTo>
                <a:lnTo>
                  <a:pt x="3654298" y="1141630"/>
                </a:lnTo>
                <a:lnTo>
                  <a:pt x="3675182" y="1127476"/>
                </a:lnTo>
                <a:lnTo>
                  <a:pt x="3689234" y="1106492"/>
                </a:lnTo>
                <a:lnTo>
                  <a:pt x="3694379" y="1080808"/>
                </a:lnTo>
                <a:lnTo>
                  <a:pt x="3694379" y="811547"/>
                </a:lnTo>
                <a:lnTo>
                  <a:pt x="3689241" y="785860"/>
                </a:lnTo>
                <a:lnTo>
                  <a:pt x="3675186" y="764876"/>
                </a:lnTo>
                <a:lnTo>
                  <a:pt x="3654297" y="750725"/>
                </a:lnTo>
                <a:lnTo>
                  <a:pt x="3628657" y="745535"/>
                </a:lnTo>
                <a:lnTo>
                  <a:pt x="3612732" y="745535"/>
                </a:lnTo>
                <a:lnTo>
                  <a:pt x="3612732" y="664756"/>
                </a:lnTo>
                <a:lnTo>
                  <a:pt x="3595961" y="617599"/>
                </a:lnTo>
                <a:lnTo>
                  <a:pt x="3553089" y="591795"/>
                </a:lnTo>
                <a:lnTo>
                  <a:pt x="3482657" y="577694"/>
                </a:lnTo>
                <a:lnTo>
                  <a:pt x="3438637" y="568967"/>
                </a:lnTo>
                <a:lnTo>
                  <a:pt x="3389881" y="559343"/>
                </a:lnTo>
                <a:lnTo>
                  <a:pt x="3337239" y="548984"/>
                </a:lnTo>
                <a:lnTo>
                  <a:pt x="3281562" y="538054"/>
                </a:lnTo>
                <a:lnTo>
                  <a:pt x="3223701" y="526718"/>
                </a:lnTo>
                <a:lnTo>
                  <a:pt x="3164505" y="515139"/>
                </a:lnTo>
                <a:lnTo>
                  <a:pt x="3104826" y="503481"/>
                </a:lnTo>
                <a:lnTo>
                  <a:pt x="3045512" y="491909"/>
                </a:lnTo>
                <a:lnTo>
                  <a:pt x="2987416" y="480585"/>
                </a:lnTo>
                <a:lnTo>
                  <a:pt x="2931387" y="469674"/>
                </a:lnTo>
                <a:lnTo>
                  <a:pt x="2878275" y="459341"/>
                </a:lnTo>
                <a:lnTo>
                  <a:pt x="2828931" y="449748"/>
                </a:lnTo>
                <a:lnTo>
                  <a:pt x="2784205" y="441060"/>
                </a:lnTo>
                <a:lnTo>
                  <a:pt x="2744948" y="433440"/>
                </a:lnTo>
                <a:lnTo>
                  <a:pt x="2712010" y="427054"/>
                </a:lnTo>
                <a:lnTo>
                  <a:pt x="2686485" y="420178"/>
                </a:lnTo>
                <a:lnTo>
                  <a:pt x="2662439" y="409787"/>
                </a:lnTo>
                <a:lnTo>
                  <a:pt x="2640161" y="396014"/>
                </a:lnTo>
                <a:lnTo>
                  <a:pt x="2619941" y="378992"/>
                </a:lnTo>
                <a:lnTo>
                  <a:pt x="2590737" y="350531"/>
                </a:lnTo>
                <a:lnTo>
                  <a:pt x="2556046" y="316725"/>
                </a:lnTo>
                <a:lnTo>
                  <a:pt x="2517488" y="279150"/>
                </a:lnTo>
                <a:lnTo>
                  <a:pt x="2476684" y="239382"/>
                </a:lnTo>
                <a:lnTo>
                  <a:pt x="2435253" y="198998"/>
                </a:lnTo>
                <a:lnTo>
                  <a:pt x="2394816" y="159574"/>
                </a:lnTo>
                <a:lnTo>
                  <a:pt x="2356993" y="122687"/>
                </a:lnTo>
                <a:lnTo>
                  <a:pt x="2323404" y="89912"/>
                </a:lnTo>
                <a:lnTo>
                  <a:pt x="2295669" y="62827"/>
                </a:lnTo>
                <a:lnTo>
                  <a:pt x="2260844" y="35703"/>
                </a:lnTo>
                <a:lnTo>
                  <a:pt x="2219843" y="16029"/>
                </a:lnTo>
                <a:lnTo>
                  <a:pt x="2173398" y="4047"/>
                </a:lnTo>
                <a:lnTo>
                  <a:pt x="2122242" y="0"/>
                </a:lnTo>
                <a:lnTo>
                  <a:pt x="1490201" y="0"/>
                </a:lnTo>
                <a:lnTo>
                  <a:pt x="1124817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63217" y="6200433"/>
            <a:ext cx="589915" cy="342265"/>
          </a:xfrm>
          <a:custGeom>
            <a:avLst/>
            <a:gdLst/>
            <a:ahLst/>
            <a:cxnLst/>
            <a:rect l="l" t="t" r="r" b="b"/>
            <a:pathLst>
              <a:path w="589914" h="342265">
                <a:moveTo>
                  <a:pt x="236189" y="0"/>
                </a:moveTo>
                <a:lnTo>
                  <a:pt x="544247" y="0"/>
                </a:lnTo>
                <a:lnTo>
                  <a:pt x="556886" y="2462"/>
                </a:lnTo>
                <a:lnTo>
                  <a:pt x="567309" y="9221"/>
                </a:lnTo>
                <a:lnTo>
                  <a:pt x="574525" y="19332"/>
                </a:lnTo>
                <a:lnTo>
                  <a:pt x="577543" y="31848"/>
                </a:lnTo>
                <a:lnTo>
                  <a:pt x="589413" y="300819"/>
                </a:lnTo>
                <a:lnTo>
                  <a:pt x="586809" y="316810"/>
                </a:lnTo>
                <a:lnTo>
                  <a:pt x="578419" y="329984"/>
                </a:lnTo>
                <a:lnTo>
                  <a:pt x="565610" y="338927"/>
                </a:lnTo>
                <a:lnTo>
                  <a:pt x="549748" y="342222"/>
                </a:lnTo>
                <a:lnTo>
                  <a:pt x="36415" y="342222"/>
                </a:lnTo>
                <a:lnTo>
                  <a:pt x="18888" y="337813"/>
                </a:lnTo>
                <a:lnTo>
                  <a:pt x="6148" y="326314"/>
                </a:lnTo>
                <a:lnTo>
                  <a:pt x="0" y="310320"/>
                </a:lnTo>
                <a:lnTo>
                  <a:pt x="2251" y="292423"/>
                </a:lnTo>
                <a:lnTo>
                  <a:pt x="109954" y="77883"/>
                </a:lnTo>
                <a:lnTo>
                  <a:pt x="132281" y="45557"/>
                </a:lnTo>
                <a:lnTo>
                  <a:pt x="162021" y="21024"/>
                </a:lnTo>
                <a:lnTo>
                  <a:pt x="197286" y="5450"/>
                </a:lnTo>
                <a:lnTo>
                  <a:pt x="236189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57730" y="6200433"/>
            <a:ext cx="786130" cy="342265"/>
          </a:xfrm>
          <a:custGeom>
            <a:avLst/>
            <a:gdLst/>
            <a:ahLst/>
            <a:cxnLst/>
            <a:rect l="l" t="t" r="r" b="b"/>
            <a:pathLst>
              <a:path w="786129" h="342265">
                <a:moveTo>
                  <a:pt x="30979" y="0"/>
                </a:moveTo>
                <a:lnTo>
                  <a:pt x="469615" y="0"/>
                </a:lnTo>
                <a:lnTo>
                  <a:pt x="505131" y="3215"/>
                </a:lnTo>
                <a:lnTo>
                  <a:pt x="563954" y="28103"/>
                </a:lnTo>
                <a:lnTo>
                  <a:pt x="782304" y="292133"/>
                </a:lnTo>
                <a:lnTo>
                  <a:pt x="785965" y="307148"/>
                </a:lnTo>
                <a:lnTo>
                  <a:pt x="778609" y="323567"/>
                </a:lnTo>
                <a:lnTo>
                  <a:pt x="763692" y="336791"/>
                </a:lnTo>
                <a:lnTo>
                  <a:pt x="744666" y="342222"/>
                </a:lnTo>
                <a:lnTo>
                  <a:pt x="71224" y="342222"/>
                </a:lnTo>
                <a:lnTo>
                  <a:pt x="33146" y="319732"/>
                </a:lnTo>
                <a:lnTo>
                  <a:pt x="0" y="33874"/>
                </a:lnTo>
                <a:lnTo>
                  <a:pt x="1538" y="21174"/>
                </a:lnTo>
                <a:lnTo>
                  <a:pt x="8081" y="10353"/>
                </a:lnTo>
                <a:lnTo>
                  <a:pt x="18328" y="2823"/>
                </a:lnTo>
                <a:lnTo>
                  <a:pt x="30979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06389" y="6886326"/>
            <a:ext cx="580390" cy="581025"/>
          </a:xfrm>
          <a:custGeom>
            <a:avLst/>
            <a:gdLst/>
            <a:ahLst/>
            <a:cxnLst/>
            <a:rect l="l" t="t" r="r" b="b"/>
            <a:pathLst>
              <a:path w="580389" h="581025">
                <a:moveTo>
                  <a:pt x="290107" y="0"/>
                </a:moveTo>
                <a:lnTo>
                  <a:pt x="243040" y="3795"/>
                </a:lnTo>
                <a:lnTo>
                  <a:pt x="198394" y="14785"/>
                </a:lnTo>
                <a:lnTo>
                  <a:pt x="156767" y="32373"/>
                </a:lnTo>
                <a:lnTo>
                  <a:pt x="118755" y="55961"/>
                </a:lnTo>
                <a:lnTo>
                  <a:pt x="84954" y="84954"/>
                </a:lnTo>
                <a:lnTo>
                  <a:pt x="55961" y="118755"/>
                </a:lnTo>
                <a:lnTo>
                  <a:pt x="32373" y="156767"/>
                </a:lnTo>
                <a:lnTo>
                  <a:pt x="14785" y="198394"/>
                </a:lnTo>
                <a:lnTo>
                  <a:pt x="3795" y="243040"/>
                </a:lnTo>
                <a:lnTo>
                  <a:pt x="0" y="290107"/>
                </a:lnTo>
                <a:lnTo>
                  <a:pt x="3795" y="337182"/>
                </a:lnTo>
                <a:lnTo>
                  <a:pt x="14785" y="381850"/>
                </a:lnTo>
                <a:lnTo>
                  <a:pt x="32373" y="423509"/>
                </a:lnTo>
                <a:lnTo>
                  <a:pt x="55961" y="461561"/>
                </a:lnTo>
                <a:lnTo>
                  <a:pt x="84954" y="495404"/>
                </a:lnTo>
                <a:lnTo>
                  <a:pt x="118755" y="524440"/>
                </a:lnTo>
                <a:lnTo>
                  <a:pt x="156767" y="548067"/>
                </a:lnTo>
                <a:lnTo>
                  <a:pt x="198394" y="565687"/>
                </a:lnTo>
                <a:lnTo>
                  <a:pt x="243039" y="576699"/>
                </a:lnTo>
                <a:lnTo>
                  <a:pt x="290107" y="580504"/>
                </a:lnTo>
                <a:lnTo>
                  <a:pt x="337174" y="576700"/>
                </a:lnTo>
                <a:lnTo>
                  <a:pt x="381819" y="565688"/>
                </a:lnTo>
                <a:lnTo>
                  <a:pt x="423447" y="548068"/>
                </a:lnTo>
                <a:lnTo>
                  <a:pt x="461459" y="524440"/>
                </a:lnTo>
                <a:lnTo>
                  <a:pt x="495260" y="495404"/>
                </a:lnTo>
                <a:lnTo>
                  <a:pt x="524253" y="461561"/>
                </a:lnTo>
                <a:lnTo>
                  <a:pt x="547841" y="423509"/>
                </a:lnTo>
                <a:lnTo>
                  <a:pt x="565428" y="381850"/>
                </a:lnTo>
                <a:lnTo>
                  <a:pt x="576418" y="337183"/>
                </a:lnTo>
                <a:lnTo>
                  <a:pt x="580214" y="290107"/>
                </a:lnTo>
                <a:lnTo>
                  <a:pt x="576418" y="243040"/>
                </a:lnTo>
                <a:lnTo>
                  <a:pt x="565428" y="198394"/>
                </a:lnTo>
                <a:lnTo>
                  <a:pt x="547841" y="156767"/>
                </a:lnTo>
                <a:lnTo>
                  <a:pt x="524252" y="118755"/>
                </a:lnTo>
                <a:lnTo>
                  <a:pt x="495260" y="84954"/>
                </a:lnTo>
                <a:lnTo>
                  <a:pt x="461459" y="55961"/>
                </a:lnTo>
                <a:lnTo>
                  <a:pt x="423447" y="32373"/>
                </a:lnTo>
                <a:lnTo>
                  <a:pt x="381819" y="14785"/>
                </a:lnTo>
                <a:lnTo>
                  <a:pt x="337174" y="3795"/>
                </a:lnTo>
                <a:lnTo>
                  <a:pt x="290107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35177" y="6886326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290107" y="0"/>
                </a:moveTo>
                <a:lnTo>
                  <a:pt x="243040" y="3795"/>
                </a:lnTo>
                <a:lnTo>
                  <a:pt x="198394" y="14785"/>
                </a:lnTo>
                <a:lnTo>
                  <a:pt x="156767" y="32373"/>
                </a:lnTo>
                <a:lnTo>
                  <a:pt x="118755" y="55961"/>
                </a:lnTo>
                <a:lnTo>
                  <a:pt x="84954" y="84954"/>
                </a:lnTo>
                <a:lnTo>
                  <a:pt x="55961" y="118755"/>
                </a:lnTo>
                <a:lnTo>
                  <a:pt x="32373" y="156767"/>
                </a:lnTo>
                <a:lnTo>
                  <a:pt x="14785" y="198394"/>
                </a:lnTo>
                <a:lnTo>
                  <a:pt x="3795" y="243040"/>
                </a:lnTo>
                <a:lnTo>
                  <a:pt x="0" y="290107"/>
                </a:lnTo>
                <a:lnTo>
                  <a:pt x="3795" y="337182"/>
                </a:lnTo>
                <a:lnTo>
                  <a:pt x="14785" y="381850"/>
                </a:lnTo>
                <a:lnTo>
                  <a:pt x="32373" y="423509"/>
                </a:lnTo>
                <a:lnTo>
                  <a:pt x="55962" y="461561"/>
                </a:lnTo>
                <a:lnTo>
                  <a:pt x="84955" y="495404"/>
                </a:lnTo>
                <a:lnTo>
                  <a:pt x="118755" y="524440"/>
                </a:lnTo>
                <a:lnTo>
                  <a:pt x="156768" y="548067"/>
                </a:lnTo>
                <a:lnTo>
                  <a:pt x="198395" y="565687"/>
                </a:lnTo>
                <a:lnTo>
                  <a:pt x="243040" y="576699"/>
                </a:lnTo>
                <a:lnTo>
                  <a:pt x="290107" y="580504"/>
                </a:lnTo>
                <a:lnTo>
                  <a:pt x="337182" y="576700"/>
                </a:lnTo>
                <a:lnTo>
                  <a:pt x="381849" y="565688"/>
                </a:lnTo>
                <a:lnTo>
                  <a:pt x="423509" y="548068"/>
                </a:lnTo>
                <a:lnTo>
                  <a:pt x="461560" y="524440"/>
                </a:lnTo>
                <a:lnTo>
                  <a:pt x="495404" y="495404"/>
                </a:lnTo>
                <a:lnTo>
                  <a:pt x="524440" y="461561"/>
                </a:lnTo>
                <a:lnTo>
                  <a:pt x="548068" y="423509"/>
                </a:lnTo>
                <a:lnTo>
                  <a:pt x="565688" y="381850"/>
                </a:lnTo>
                <a:lnTo>
                  <a:pt x="576700" y="337183"/>
                </a:lnTo>
                <a:lnTo>
                  <a:pt x="580504" y="290107"/>
                </a:lnTo>
                <a:lnTo>
                  <a:pt x="576700" y="243040"/>
                </a:lnTo>
                <a:lnTo>
                  <a:pt x="565688" y="198394"/>
                </a:lnTo>
                <a:lnTo>
                  <a:pt x="548069" y="156767"/>
                </a:lnTo>
                <a:lnTo>
                  <a:pt x="524441" y="118755"/>
                </a:lnTo>
                <a:lnTo>
                  <a:pt x="495405" y="84954"/>
                </a:lnTo>
                <a:lnTo>
                  <a:pt x="461561" y="55961"/>
                </a:lnTo>
                <a:lnTo>
                  <a:pt x="423510" y="32373"/>
                </a:lnTo>
                <a:lnTo>
                  <a:pt x="381850" y="14785"/>
                </a:lnTo>
                <a:lnTo>
                  <a:pt x="337182" y="3795"/>
                </a:lnTo>
                <a:lnTo>
                  <a:pt x="290107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60128" y="7040065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>
                <a:moveTo>
                  <a:pt x="136367" y="0"/>
                </a:moveTo>
                <a:lnTo>
                  <a:pt x="179460" y="6954"/>
                </a:lnTo>
                <a:lnTo>
                  <a:pt x="216892" y="26319"/>
                </a:lnTo>
                <a:lnTo>
                  <a:pt x="246416" y="55842"/>
                </a:lnTo>
                <a:lnTo>
                  <a:pt x="265780" y="93275"/>
                </a:lnTo>
                <a:lnTo>
                  <a:pt x="272735" y="136368"/>
                </a:lnTo>
                <a:lnTo>
                  <a:pt x="265780" y="179460"/>
                </a:lnTo>
                <a:lnTo>
                  <a:pt x="246416" y="216892"/>
                </a:lnTo>
                <a:lnTo>
                  <a:pt x="216893" y="246415"/>
                </a:lnTo>
                <a:lnTo>
                  <a:pt x="179460" y="265780"/>
                </a:lnTo>
                <a:lnTo>
                  <a:pt x="136367" y="272735"/>
                </a:lnTo>
                <a:lnTo>
                  <a:pt x="93275" y="265781"/>
                </a:lnTo>
                <a:lnTo>
                  <a:pt x="55842" y="246416"/>
                </a:lnTo>
                <a:lnTo>
                  <a:pt x="26319" y="216893"/>
                </a:lnTo>
                <a:lnTo>
                  <a:pt x="6954" y="179460"/>
                </a:lnTo>
                <a:lnTo>
                  <a:pt x="0" y="136368"/>
                </a:lnTo>
                <a:lnTo>
                  <a:pt x="6954" y="93275"/>
                </a:lnTo>
                <a:lnTo>
                  <a:pt x="26318" y="55842"/>
                </a:lnTo>
                <a:lnTo>
                  <a:pt x="55842" y="26318"/>
                </a:lnTo>
                <a:lnTo>
                  <a:pt x="93275" y="6954"/>
                </a:lnTo>
                <a:lnTo>
                  <a:pt x="136367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88916" y="7040065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>
                <a:moveTo>
                  <a:pt x="136367" y="0"/>
                </a:moveTo>
                <a:lnTo>
                  <a:pt x="179459" y="6954"/>
                </a:lnTo>
                <a:lnTo>
                  <a:pt x="216892" y="26319"/>
                </a:lnTo>
                <a:lnTo>
                  <a:pt x="246415" y="55842"/>
                </a:lnTo>
                <a:lnTo>
                  <a:pt x="265780" y="93275"/>
                </a:lnTo>
                <a:lnTo>
                  <a:pt x="272735" y="136368"/>
                </a:lnTo>
                <a:lnTo>
                  <a:pt x="265780" y="179460"/>
                </a:lnTo>
                <a:lnTo>
                  <a:pt x="246416" y="216892"/>
                </a:lnTo>
                <a:lnTo>
                  <a:pt x="216893" y="246415"/>
                </a:lnTo>
                <a:lnTo>
                  <a:pt x="179460" y="265780"/>
                </a:lnTo>
                <a:lnTo>
                  <a:pt x="136367" y="272735"/>
                </a:lnTo>
                <a:lnTo>
                  <a:pt x="93275" y="265781"/>
                </a:lnTo>
                <a:lnTo>
                  <a:pt x="55842" y="246416"/>
                </a:lnTo>
                <a:lnTo>
                  <a:pt x="26319" y="216893"/>
                </a:lnTo>
                <a:lnTo>
                  <a:pt x="6955" y="179460"/>
                </a:lnTo>
                <a:lnTo>
                  <a:pt x="0" y="136368"/>
                </a:lnTo>
                <a:lnTo>
                  <a:pt x="6954" y="93275"/>
                </a:lnTo>
                <a:lnTo>
                  <a:pt x="26319" y="55842"/>
                </a:lnTo>
                <a:lnTo>
                  <a:pt x="55842" y="26318"/>
                </a:lnTo>
                <a:lnTo>
                  <a:pt x="93275" y="6954"/>
                </a:lnTo>
                <a:lnTo>
                  <a:pt x="136367" y="0"/>
                </a:lnTo>
                <a:close/>
              </a:path>
            </a:pathLst>
          </a:custGeom>
          <a:ln w="20941">
            <a:solidFill>
              <a:srgbClr val="00265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94412" y="5863714"/>
            <a:ext cx="527561" cy="2382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94412" y="5863714"/>
            <a:ext cx="527685" cy="238760"/>
          </a:xfrm>
          <a:custGeom>
            <a:avLst/>
            <a:gdLst/>
            <a:ahLst/>
            <a:cxnLst/>
            <a:rect l="l" t="t" r="r" b="b"/>
            <a:pathLst>
              <a:path w="527685" h="238760">
                <a:moveTo>
                  <a:pt x="263697" y="0"/>
                </a:moveTo>
                <a:lnTo>
                  <a:pt x="212801" y="4888"/>
                </a:lnTo>
                <a:lnTo>
                  <a:pt x="163432" y="19547"/>
                </a:lnTo>
                <a:lnTo>
                  <a:pt x="117095" y="43963"/>
                </a:lnTo>
                <a:lnTo>
                  <a:pt x="75294" y="78126"/>
                </a:lnTo>
                <a:lnTo>
                  <a:pt x="45499" y="113823"/>
                </a:lnTo>
                <a:lnTo>
                  <a:pt x="23176" y="153048"/>
                </a:lnTo>
                <a:lnTo>
                  <a:pt x="8089" y="194833"/>
                </a:lnTo>
                <a:lnTo>
                  <a:pt x="0" y="238210"/>
                </a:lnTo>
                <a:lnTo>
                  <a:pt x="527561" y="238210"/>
                </a:lnTo>
                <a:lnTo>
                  <a:pt x="519472" y="194832"/>
                </a:lnTo>
                <a:lnTo>
                  <a:pt x="504385" y="153048"/>
                </a:lnTo>
                <a:lnTo>
                  <a:pt x="482062" y="113823"/>
                </a:lnTo>
                <a:lnTo>
                  <a:pt x="452266" y="78126"/>
                </a:lnTo>
                <a:lnTo>
                  <a:pt x="410439" y="43963"/>
                </a:lnTo>
                <a:lnTo>
                  <a:pt x="364044" y="19547"/>
                </a:lnTo>
                <a:lnTo>
                  <a:pt x="314619" y="4888"/>
                </a:lnTo>
                <a:lnTo>
                  <a:pt x="263697" y="0"/>
                </a:lnTo>
                <a:close/>
              </a:path>
            </a:pathLst>
          </a:custGeom>
          <a:ln w="20941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47118" y="5941377"/>
            <a:ext cx="3237865" cy="1323340"/>
          </a:xfrm>
          <a:custGeom>
            <a:avLst/>
            <a:gdLst/>
            <a:ahLst/>
            <a:cxnLst/>
            <a:rect l="l" t="t" r="r" b="b"/>
            <a:pathLst>
              <a:path w="3237865" h="1323340">
                <a:moveTo>
                  <a:pt x="0" y="0"/>
                </a:moveTo>
                <a:lnTo>
                  <a:pt x="3237265" y="1323321"/>
                </a:lnTo>
              </a:path>
            </a:pathLst>
          </a:custGeom>
          <a:ln w="20941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47117" y="5941378"/>
            <a:ext cx="4426585" cy="1323340"/>
          </a:xfrm>
          <a:custGeom>
            <a:avLst/>
            <a:gdLst/>
            <a:ahLst/>
            <a:cxnLst/>
            <a:rect l="l" t="t" r="r" b="b"/>
            <a:pathLst>
              <a:path w="4426584" h="1323340">
                <a:moveTo>
                  <a:pt x="0" y="0"/>
                </a:moveTo>
                <a:lnTo>
                  <a:pt x="4426439" y="1323320"/>
                </a:lnTo>
              </a:path>
            </a:pathLst>
          </a:custGeom>
          <a:ln w="20941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47117" y="5941378"/>
            <a:ext cx="5635625" cy="1323340"/>
          </a:xfrm>
          <a:custGeom>
            <a:avLst/>
            <a:gdLst/>
            <a:ahLst/>
            <a:cxnLst/>
            <a:rect l="l" t="t" r="r" b="b"/>
            <a:pathLst>
              <a:path w="5635625" h="1323340">
                <a:moveTo>
                  <a:pt x="0" y="0"/>
                </a:moveTo>
                <a:lnTo>
                  <a:pt x="5635172" y="1323321"/>
                </a:lnTo>
              </a:path>
            </a:pathLst>
          </a:custGeom>
          <a:ln w="20941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47118" y="5941378"/>
            <a:ext cx="3237865" cy="1759585"/>
          </a:xfrm>
          <a:custGeom>
            <a:avLst/>
            <a:gdLst/>
            <a:ahLst/>
            <a:cxnLst/>
            <a:rect l="l" t="t" r="r" b="b"/>
            <a:pathLst>
              <a:path w="3237865" h="1759584">
                <a:moveTo>
                  <a:pt x="0" y="0"/>
                </a:moveTo>
                <a:lnTo>
                  <a:pt x="3237265" y="1759411"/>
                </a:lnTo>
              </a:path>
            </a:pathLst>
          </a:custGeom>
          <a:ln w="20941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47118" y="5941377"/>
            <a:ext cx="3249295" cy="1087120"/>
          </a:xfrm>
          <a:custGeom>
            <a:avLst/>
            <a:gdLst/>
            <a:ahLst/>
            <a:cxnLst/>
            <a:rect l="l" t="t" r="r" b="b"/>
            <a:pathLst>
              <a:path w="3249295" h="1087120">
                <a:moveTo>
                  <a:pt x="0" y="0"/>
                </a:moveTo>
                <a:lnTo>
                  <a:pt x="3249288" y="1086621"/>
                </a:lnTo>
              </a:path>
            </a:pathLst>
          </a:custGeom>
          <a:ln w="20941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161842" y="5949752"/>
            <a:ext cx="4348480" cy="1078865"/>
          </a:xfrm>
          <a:custGeom>
            <a:avLst/>
            <a:gdLst/>
            <a:ahLst/>
            <a:cxnLst/>
            <a:rect l="l" t="t" r="r" b="b"/>
            <a:pathLst>
              <a:path w="4348480" h="1078865">
                <a:moveTo>
                  <a:pt x="0" y="0"/>
                </a:moveTo>
                <a:lnTo>
                  <a:pt x="4347980" y="1078245"/>
                </a:lnTo>
              </a:path>
            </a:pathLst>
          </a:custGeom>
          <a:ln w="20941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58373" y="5946316"/>
            <a:ext cx="4351655" cy="1754505"/>
          </a:xfrm>
          <a:custGeom>
            <a:avLst/>
            <a:gdLst/>
            <a:ahLst/>
            <a:cxnLst/>
            <a:rect l="l" t="t" r="r" b="b"/>
            <a:pathLst>
              <a:path w="4351655" h="1754504">
                <a:moveTo>
                  <a:pt x="0" y="0"/>
                </a:moveTo>
                <a:lnTo>
                  <a:pt x="4351449" y="1754472"/>
                </a:lnTo>
              </a:path>
            </a:pathLst>
          </a:custGeom>
          <a:ln w="20941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147117" y="5941378"/>
            <a:ext cx="5635625" cy="1087120"/>
          </a:xfrm>
          <a:custGeom>
            <a:avLst/>
            <a:gdLst/>
            <a:ahLst/>
            <a:cxnLst/>
            <a:rect l="l" t="t" r="r" b="b"/>
            <a:pathLst>
              <a:path w="5635625" h="1087120">
                <a:moveTo>
                  <a:pt x="0" y="0"/>
                </a:moveTo>
                <a:lnTo>
                  <a:pt x="5635172" y="1086619"/>
                </a:lnTo>
              </a:path>
            </a:pathLst>
          </a:custGeom>
          <a:ln w="20941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147118" y="5941378"/>
            <a:ext cx="5635625" cy="1759585"/>
          </a:xfrm>
          <a:custGeom>
            <a:avLst/>
            <a:gdLst/>
            <a:ahLst/>
            <a:cxnLst/>
            <a:rect l="l" t="t" r="r" b="b"/>
            <a:pathLst>
              <a:path w="5635625" h="1759584">
                <a:moveTo>
                  <a:pt x="0" y="0"/>
                </a:moveTo>
                <a:lnTo>
                  <a:pt x="5635172" y="1759410"/>
                </a:lnTo>
              </a:path>
            </a:pathLst>
          </a:custGeom>
          <a:ln w="20941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285867" y="7179150"/>
            <a:ext cx="165377" cy="1653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474915" y="7179150"/>
            <a:ext cx="165377" cy="1653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663967" y="7179150"/>
            <a:ext cx="165369" cy="1653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285867" y="6953055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474916" y="6953055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663967" y="6953055"/>
            <a:ext cx="165369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285867" y="7602619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474916" y="7602619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663967" y="7602619"/>
            <a:ext cx="165369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35877" y="3962749"/>
            <a:ext cx="8751570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1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-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road 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now? </a:t>
            </a:r>
            <a:r>
              <a:rPr kumimoji="1" sz="3300" b="0" i="0" u="none" strike="noStrike" kern="1200" cap="none" spc="-1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1" sz="3300" b="0" i="0" u="none" strike="noStrike" kern="1200" cap="none" spc="1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going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1" sz="3300" b="0" i="0" u="none" strike="noStrike" kern="1200" cap="none" spc="5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be?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55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292733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25" dirty="0">
                <a:latin typeface="Trebuchet MS"/>
                <a:cs typeface="Trebuchet MS"/>
              </a:rPr>
              <a:t>Finding </a:t>
            </a:r>
            <a:r>
              <a:rPr b="1" spc="-330" dirty="0">
                <a:latin typeface="Trebuchet MS"/>
                <a:cs typeface="Trebuchet MS"/>
              </a:rPr>
              <a:t>the </a:t>
            </a:r>
            <a:r>
              <a:rPr b="1" spc="-80" dirty="0">
                <a:latin typeface="Trebuchet MS"/>
                <a:cs typeface="Trebuchet MS"/>
              </a:rPr>
              <a:t>Road </a:t>
            </a:r>
            <a:r>
              <a:rPr b="1" spc="-335" dirty="0">
                <a:latin typeface="Trebuchet MS"/>
                <a:cs typeface="Trebuchet MS"/>
              </a:rPr>
              <a:t>with </a:t>
            </a:r>
            <a:r>
              <a:rPr b="1" spc="165" dirty="0">
                <a:latin typeface="Trebuchet MS"/>
                <a:cs typeface="Trebuchet MS"/>
              </a:rPr>
              <a:t>3D </a:t>
            </a:r>
            <a:r>
              <a:rPr b="1" spc="-145" dirty="0">
                <a:latin typeface="Trebuchet MS"/>
                <a:cs typeface="Trebuchet MS"/>
              </a:rPr>
              <a:t>Plane</a:t>
            </a:r>
            <a:r>
              <a:rPr b="1" spc="890" dirty="0">
                <a:latin typeface="Trebuchet MS"/>
                <a:cs typeface="Trebuchet MS"/>
              </a:rPr>
              <a:t> </a:t>
            </a:r>
            <a:r>
              <a:rPr b="1" spc="-185" dirty="0">
                <a:latin typeface="Trebuchet MS"/>
                <a:cs typeface="Trebuchet MS"/>
              </a:rPr>
              <a:t>Fitting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9597" y="2193170"/>
            <a:ext cx="4905375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heavy" strike="noStrike" kern="1200" cap="none" spc="-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Equation </a:t>
            </a:r>
            <a:r>
              <a:rPr kumimoji="1" sz="3300" b="0" i="0" u="heavy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of </a:t>
            </a:r>
            <a:r>
              <a:rPr kumimoji="1" sz="3300" b="0" i="0" u="heavy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a </a:t>
            </a:r>
            <a:r>
              <a:rPr kumimoji="1" sz="3300" b="0" i="0" u="heavy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plane </a:t>
            </a:r>
            <a:r>
              <a:rPr kumimoji="1" sz="3300" b="0" i="0" u="heavy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in</a:t>
            </a:r>
            <a:r>
              <a:rPr kumimoji="1" sz="3300" b="0" i="0" u="heavy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1" sz="3300" b="0" i="0" u="heavy" strike="noStrike" kern="1200" cap="none" spc="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3D: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5659" y="2926106"/>
            <a:ext cx="263652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 </a:t>
            </a:r>
            <a:r>
              <a:rPr kumimoji="1" sz="3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+ </a:t>
            </a: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bx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+</a:t>
            </a:r>
            <a:r>
              <a:rPr kumimoji="1" sz="33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cy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0980" y="2926132"/>
            <a:ext cx="6317615" cy="20402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3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1" sz="3300" b="0" i="0" u="none" strike="noStrike" kern="1200" cap="none" spc="-1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have 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measurements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1" sz="3300" b="0" i="0" u="none" strike="noStrike" kern="1200" cap="none" spc="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1" sz="3300" b="0" i="1" u="none" strike="noStrike" kern="1200" cap="none" spc="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1" sz="3300" b="0" i="0" u="none" strike="noStrike" kern="1200" cap="none" spc="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1" sz="3300" b="0" i="1" u="none" strike="noStrike" kern="1200" cap="none" spc="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1" sz="3300" b="0" i="0" u="none" strike="noStrike" kern="1200" cap="none" spc="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1" sz="3300" b="0" i="1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1" sz="330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1" sz="3300" b="0" i="0" u="none" strike="noStrike" kern="1200" cap="none" spc="-1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1" sz="3300" b="0" i="0" u="none" strike="noStrike" kern="1200" cap="none" spc="-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want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1" sz="3300" b="0" i="0" u="none" strike="noStrike" kern="1200" cap="none" spc="-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determine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 </a:t>
            </a:r>
            <a:r>
              <a:rPr kumimoji="1" sz="3300" b="0" i="0" u="none" strike="noStrike" kern="1200" cap="none" spc="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1" sz="3300" b="0" i="1" u="none" strike="noStrike" kern="1200" cap="none" spc="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1" sz="3300" b="0" i="0" u="none" strike="noStrike" kern="1200" cap="none" spc="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1" sz="3300" b="0" i="1" u="none" strike="noStrike" kern="1200" cap="none" spc="1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1" sz="3300" b="0" i="0" u="none" strike="noStrike" kern="1200" cap="none" spc="1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1" sz="3300" b="0" i="1" u="none" strike="noStrike" kern="1200" cap="none" spc="1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1" sz="3300" b="0" i="0" u="none" strike="noStrike" kern="1200" cap="none" spc="1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r>
              <a:rPr kumimoji="1" sz="3300" b="0" i="0" u="none" strike="noStrike" kern="1200" cap="none" spc="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— </a:t>
            </a:r>
            <a:r>
              <a:rPr kumimoji="1" sz="3300" b="0" i="1" u="none" strike="noStrike" kern="1200" cap="none" spc="1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use </a:t>
            </a:r>
            <a:r>
              <a:rPr kumimoji="1" sz="3300" b="0" i="1" u="none" strike="noStrike" kern="1200" cap="none" spc="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least-</a:t>
            </a:r>
            <a:r>
              <a:rPr kumimoji="1" sz="3300" b="0" i="1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 </a:t>
            </a:r>
            <a:r>
              <a:rPr kumimoji="1" sz="3300" b="0" i="1" u="none" strike="noStrike" kern="1200" cap="none" spc="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squares</a:t>
            </a:r>
            <a:r>
              <a:rPr kumimoji="1" sz="3300" b="0" i="0" u="none" strike="noStrike" kern="1200" cap="none" spc="1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1702" y="6371509"/>
            <a:ext cx="4853940" cy="225679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heavy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Measurement</a:t>
            </a:r>
            <a:r>
              <a:rPr kumimoji="1" sz="3300" b="0" i="0" u="heavy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1" sz="3300" b="0" i="0" u="heavy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error</a:t>
            </a:r>
            <a:r>
              <a:rPr kumimoji="1" sz="3300" b="0" i="0" u="heavy" strike="noStrike" kern="1200" cap="none" spc="-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: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72160" marR="0" lvl="0" indent="0" algn="l" defTabSz="914400" rtl="0" eaLnBrk="1" fontAlgn="auto" latinLnBrk="0" hangingPunct="1">
              <a:lnSpc>
                <a:spcPct val="100000"/>
              </a:lnSpc>
              <a:spcBef>
                <a:spcPts val="1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</a:t>
            </a:r>
            <a:r>
              <a:rPr kumimoji="1" sz="3525" b="0" i="1" u="none" strike="noStrike" kern="1200" cap="none" spc="-9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 </a:t>
            </a:r>
            <a:r>
              <a:rPr kumimoji="1" sz="3300" b="0" i="1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</a:t>
            </a:r>
            <a:r>
              <a:rPr kumimoji="1" sz="3525" b="0" i="1" u="none" strike="noStrike" kern="1200" cap="none" spc="-20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33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</a:t>
            </a:r>
            <a:r>
              <a:rPr kumimoji="1" sz="3300" b="0" i="0" u="none" strike="noStrike" kern="1200" cap="none" spc="-6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1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</a:t>
            </a:r>
            <a:r>
              <a:rPr kumimoji="1" sz="3525" b="0" i="1" u="none" strike="noStrike" kern="1200" cap="none" spc="-9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endParaRPr kumimoji="1" sz="3525" b="0" i="0" u="none" strike="noStrike" kern="1200" cap="none" spc="0" normalizeH="0" baseline="-18912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104265" marR="0" lvl="0" indent="0" algn="ctr" defTabSz="914400" rtl="0" eaLnBrk="1" fontAlgn="auto" latinLnBrk="0" hangingPunct="1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 </a:t>
            </a:r>
            <a:r>
              <a:rPr kumimoji="1" sz="4950" b="0" i="0" u="none" strike="noStrike" kern="1200" cap="none" spc="240" normalizeH="0" baseline="-2188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1" sz="3300" b="0" i="1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</a:t>
            </a:r>
            <a:r>
              <a:rPr kumimoji="1" sz="3300" b="0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̂+ </a:t>
            </a:r>
            <a:r>
              <a:rPr kumimoji="1" sz="3300" b="0" i="1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r>
              <a:rPr kumimoji="1" sz="4950" b="0" i="0" u="none" strike="noStrike" kern="1200" cap="none" spc="-75" normalizeH="0" baseline="1430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r>
              <a:rPr kumimoji="1" sz="3300" b="0" i="1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3525" b="0" i="1" u="none" strike="noStrike" kern="1200" cap="none" spc="-75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+ </a:t>
            </a:r>
            <a:r>
              <a:rPr kumimoji="1" sz="3300" b="0" i="1" u="none" strike="noStrike" kern="1200" cap="none" spc="-4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cy</a:t>
            </a:r>
            <a:r>
              <a:rPr kumimoji="1" sz="3300" b="0" i="0" u="none" strike="noStrike" kern="1200" cap="none" spc="-4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 </a:t>
            </a:r>
            <a:r>
              <a:rPr kumimoji="1" sz="3525" b="0" i="1" u="none" strike="noStrike" kern="1200" cap="none" spc="675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4950" b="0" i="0" u="none" strike="noStrike" kern="1200" cap="none" spc="675" normalizeH="0" baseline="-2188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</a:t>
            </a:r>
            <a:r>
              <a:rPr kumimoji="1" sz="3300" b="0" i="0" u="none" strike="noStrike" kern="1200" cap="none" spc="-3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1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</a:t>
            </a:r>
            <a:r>
              <a:rPr kumimoji="1" sz="3525" b="0" i="1" u="none" strike="noStrike" kern="1200" cap="none" spc="-9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endParaRPr kumimoji="1" sz="3525" b="0" i="0" u="none" strike="noStrike" kern="1200" cap="none" spc="0" normalizeH="0" baseline="-18912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95272" y="8100249"/>
            <a:ext cx="13944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33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1...</a:t>
            </a:r>
            <a:r>
              <a:rPr kumimoji="1" sz="3300" b="0" i="1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24879" y="4018599"/>
            <a:ext cx="7470807" cy="2227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46828" y="4237679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0" y="1066795"/>
                </a:lnTo>
              </a:path>
            </a:pathLst>
          </a:custGeom>
          <a:ln w="4188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58872" y="4082710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37497" y="4894627"/>
            <a:ext cx="1033144" cy="400685"/>
          </a:xfrm>
          <a:custGeom>
            <a:avLst/>
            <a:gdLst/>
            <a:ahLst/>
            <a:cxnLst/>
            <a:rect l="l" t="t" r="r" b="b"/>
            <a:pathLst>
              <a:path w="1033145" h="400685">
                <a:moveTo>
                  <a:pt x="0" y="400516"/>
                </a:moveTo>
                <a:lnTo>
                  <a:pt x="1013370" y="7571"/>
                </a:lnTo>
                <a:lnTo>
                  <a:pt x="1032895" y="0"/>
                </a:lnTo>
              </a:path>
            </a:pathLst>
          </a:custGeom>
          <a:ln w="41883">
            <a:solidFill>
              <a:srgbClr val="00F9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019069" y="4820193"/>
            <a:ext cx="196215" cy="164465"/>
          </a:xfrm>
          <a:custGeom>
            <a:avLst/>
            <a:gdLst/>
            <a:ahLst/>
            <a:cxnLst/>
            <a:rect l="l" t="t" r="r" b="b"/>
            <a:pathLst>
              <a:path w="196215" h="164464">
                <a:moveTo>
                  <a:pt x="0" y="0"/>
                </a:moveTo>
                <a:lnTo>
                  <a:pt x="63597" y="164011"/>
                </a:lnTo>
                <a:lnTo>
                  <a:pt x="195810" y="18407"/>
                </a:lnTo>
                <a:lnTo>
                  <a:pt x="0" y="0"/>
                </a:lnTo>
                <a:close/>
              </a:path>
            </a:pathLst>
          </a:custGeom>
          <a:solidFill>
            <a:srgbClr val="00F9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037497" y="5292757"/>
            <a:ext cx="1137285" cy="275590"/>
          </a:xfrm>
          <a:custGeom>
            <a:avLst/>
            <a:gdLst/>
            <a:ahLst/>
            <a:cxnLst/>
            <a:rect l="l" t="t" r="r" b="b"/>
            <a:pathLst>
              <a:path w="1137284" h="275589">
                <a:moveTo>
                  <a:pt x="0" y="0"/>
                </a:moveTo>
                <a:lnTo>
                  <a:pt x="1116549" y="270534"/>
                </a:lnTo>
                <a:lnTo>
                  <a:pt x="1136902" y="275466"/>
                </a:lnTo>
              </a:path>
            </a:pathLst>
          </a:custGeom>
          <a:ln w="41883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133335" y="5477810"/>
            <a:ext cx="191770" cy="171450"/>
          </a:xfrm>
          <a:custGeom>
            <a:avLst/>
            <a:gdLst/>
            <a:ahLst/>
            <a:cxnLst/>
            <a:rect l="l" t="t" r="r" b="b"/>
            <a:pathLst>
              <a:path w="191770" h="171450">
                <a:moveTo>
                  <a:pt x="41423" y="0"/>
                </a:moveTo>
                <a:lnTo>
                  <a:pt x="0" y="170963"/>
                </a:lnTo>
                <a:lnTo>
                  <a:pt x="191675" y="126906"/>
                </a:lnTo>
                <a:lnTo>
                  <a:pt x="4142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991289" y="5236431"/>
            <a:ext cx="105673" cy="105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067817" y="4877065"/>
            <a:ext cx="208619" cy="208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567803" y="4877065"/>
            <a:ext cx="208627" cy="2086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067797" y="4877065"/>
            <a:ext cx="208621" cy="2086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067817" y="4591843"/>
            <a:ext cx="208619" cy="208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567811" y="4591843"/>
            <a:ext cx="208619" cy="2086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067797" y="4591843"/>
            <a:ext cx="208621" cy="208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067817" y="5411272"/>
            <a:ext cx="208619" cy="2086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567811" y="5411272"/>
            <a:ext cx="208619" cy="2086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067797" y="5411272"/>
            <a:ext cx="208621" cy="2086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32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292733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25" dirty="0">
                <a:latin typeface="Trebuchet MS"/>
                <a:cs typeface="Trebuchet MS"/>
              </a:rPr>
              <a:t>Finding </a:t>
            </a:r>
            <a:r>
              <a:rPr b="1" spc="-330" dirty="0">
                <a:latin typeface="Trebuchet MS"/>
                <a:cs typeface="Trebuchet MS"/>
              </a:rPr>
              <a:t>the </a:t>
            </a:r>
            <a:r>
              <a:rPr b="1" spc="-80" dirty="0">
                <a:latin typeface="Trebuchet MS"/>
                <a:cs typeface="Trebuchet MS"/>
              </a:rPr>
              <a:t>Road </a:t>
            </a:r>
            <a:r>
              <a:rPr b="1" spc="-335" dirty="0">
                <a:latin typeface="Trebuchet MS"/>
                <a:cs typeface="Trebuchet MS"/>
              </a:rPr>
              <a:t>with </a:t>
            </a:r>
            <a:r>
              <a:rPr b="1" spc="165" dirty="0">
                <a:latin typeface="Trebuchet MS"/>
                <a:cs typeface="Trebuchet MS"/>
              </a:rPr>
              <a:t>3D </a:t>
            </a:r>
            <a:r>
              <a:rPr b="1" spc="-145" dirty="0">
                <a:latin typeface="Trebuchet MS"/>
                <a:cs typeface="Trebuchet MS"/>
              </a:rPr>
              <a:t>Plane</a:t>
            </a:r>
            <a:r>
              <a:rPr b="1" spc="890" dirty="0">
                <a:latin typeface="Trebuchet MS"/>
                <a:cs typeface="Trebuchet MS"/>
              </a:rPr>
              <a:t> </a:t>
            </a:r>
            <a:r>
              <a:rPr b="1" spc="-185" dirty="0">
                <a:latin typeface="Trebuchet MS"/>
                <a:cs typeface="Trebuchet MS"/>
              </a:rPr>
              <a:t>Fitting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1563" y="1976768"/>
            <a:ext cx="1016635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0" i="0" u="none" strike="noStrike" kern="1200" cap="none" spc="-3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1" sz="305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 </a:t>
            </a:r>
            <a:r>
              <a:rPr kumimoji="1" sz="3050" b="0" i="0" u="none" strike="noStrike" kern="1200" cap="none" spc="-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stack </a:t>
            </a:r>
            <a:r>
              <a:rPr kumimoji="1" sz="3050" b="0" i="0" u="none" strike="noStrike" kern="1200" cap="none" spc="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</a:t>
            </a:r>
            <a:r>
              <a:rPr kumimoji="1" sz="3050" b="0" i="0" u="none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measurement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errors </a:t>
            </a:r>
            <a:r>
              <a:rPr kumimoji="1" sz="3050" b="0" i="0" u="none" strike="noStrike" kern="1200" cap="none" spc="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into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matrix</a:t>
            </a:r>
            <a:r>
              <a:rPr kumimoji="1" sz="3050" b="0" i="0" u="none" strike="noStrike" kern="1200" cap="none" spc="7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25251" y="5130006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5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46193" y="3153886"/>
            <a:ext cx="0" cy="1965960"/>
          </a:xfrm>
          <a:custGeom>
            <a:avLst/>
            <a:gdLst/>
            <a:ahLst/>
            <a:cxnLst/>
            <a:rect l="l" t="t" r="r" b="b"/>
            <a:pathLst>
              <a:path h="1965960">
                <a:moveTo>
                  <a:pt x="0" y="0"/>
                </a:moveTo>
                <a:lnTo>
                  <a:pt x="0" y="196595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25251" y="3143726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5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47035" y="5130006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78968" y="3153886"/>
            <a:ext cx="0" cy="1965960"/>
          </a:xfrm>
          <a:custGeom>
            <a:avLst/>
            <a:gdLst/>
            <a:ahLst/>
            <a:cxnLst/>
            <a:rect l="l" t="t" r="r" b="b"/>
            <a:pathLst>
              <a:path h="1965960">
                <a:moveTo>
                  <a:pt x="0" y="0"/>
                </a:moveTo>
                <a:lnTo>
                  <a:pt x="0" y="196595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47035" y="3143726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01694" y="5374071"/>
            <a:ext cx="1021715" cy="80645"/>
          </a:xfrm>
          <a:custGeom>
            <a:avLst/>
            <a:gdLst/>
            <a:ahLst/>
            <a:cxnLst/>
            <a:rect l="l" t="t" r="r" b="b"/>
            <a:pathLst>
              <a:path w="1021715" h="80645">
                <a:moveTo>
                  <a:pt x="15760" y="0"/>
                </a:moveTo>
                <a:lnTo>
                  <a:pt x="0" y="0"/>
                </a:lnTo>
                <a:lnTo>
                  <a:pt x="594" y="2081"/>
                </a:lnTo>
                <a:lnTo>
                  <a:pt x="1189" y="5650"/>
                </a:lnTo>
                <a:lnTo>
                  <a:pt x="48583" y="39550"/>
                </a:lnTo>
                <a:lnTo>
                  <a:pt x="94123" y="48165"/>
                </a:lnTo>
                <a:lnTo>
                  <a:pt x="156418" y="51148"/>
                </a:lnTo>
                <a:lnTo>
                  <a:pt x="415517" y="51148"/>
                </a:lnTo>
                <a:lnTo>
                  <a:pt x="442206" y="52737"/>
                </a:lnTo>
                <a:lnTo>
                  <a:pt x="469341" y="57839"/>
                </a:lnTo>
                <a:lnTo>
                  <a:pt x="491793" y="66955"/>
                </a:lnTo>
                <a:lnTo>
                  <a:pt x="504431" y="80588"/>
                </a:lnTo>
                <a:lnTo>
                  <a:pt x="516921" y="80588"/>
                </a:lnTo>
                <a:lnTo>
                  <a:pt x="529559" y="66955"/>
                </a:lnTo>
                <a:lnTo>
                  <a:pt x="531138" y="66314"/>
                </a:lnTo>
                <a:lnTo>
                  <a:pt x="510676" y="66314"/>
                </a:lnTo>
                <a:lnTo>
                  <a:pt x="489409" y="48968"/>
                </a:lnTo>
                <a:lnTo>
                  <a:pt x="461647" y="36614"/>
                </a:lnTo>
                <a:lnTo>
                  <a:pt x="427918" y="29221"/>
                </a:lnTo>
                <a:lnTo>
                  <a:pt x="402968" y="27655"/>
                </a:lnTo>
                <a:lnTo>
                  <a:pt x="97538" y="27655"/>
                </a:lnTo>
                <a:lnTo>
                  <a:pt x="70793" y="26679"/>
                </a:lnTo>
                <a:lnTo>
                  <a:pt x="47728" y="22749"/>
                </a:lnTo>
                <a:lnTo>
                  <a:pt x="29123" y="14357"/>
                </a:lnTo>
                <a:lnTo>
                  <a:pt x="15760" y="0"/>
                </a:lnTo>
                <a:close/>
              </a:path>
              <a:path w="1021715" h="80645">
                <a:moveTo>
                  <a:pt x="847687" y="26763"/>
                </a:moveTo>
                <a:lnTo>
                  <a:pt x="632599" y="26763"/>
                </a:lnTo>
                <a:lnTo>
                  <a:pt x="593434" y="29221"/>
                </a:lnTo>
                <a:lnTo>
                  <a:pt x="559705" y="36614"/>
                </a:lnTo>
                <a:lnTo>
                  <a:pt x="531943" y="48968"/>
                </a:lnTo>
                <a:lnTo>
                  <a:pt x="510676" y="66314"/>
                </a:lnTo>
                <a:lnTo>
                  <a:pt x="531138" y="66314"/>
                </a:lnTo>
                <a:lnTo>
                  <a:pt x="552011" y="57839"/>
                </a:lnTo>
                <a:lnTo>
                  <a:pt x="579146" y="52737"/>
                </a:lnTo>
                <a:lnTo>
                  <a:pt x="605836" y="51148"/>
                </a:lnTo>
                <a:lnTo>
                  <a:pt x="864934" y="51148"/>
                </a:lnTo>
                <a:lnTo>
                  <a:pt x="927229" y="48165"/>
                </a:lnTo>
                <a:lnTo>
                  <a:pt x="972769" y="39550"/>
                </a:lnTo>
                <a:lnTo>
                  <a:pt x="998912" y="27655"/>
                </a:lnTo>
                <a:lnTo>
                  <a:pt x="923814" y="27655"/>
                </a:lnTo>
                <a:lnTo>
                  <a:pt x="847687" y="26763"/>
                </a:lnTo>
                <a:close/>
              </a:path>
              <a:path w="1021715" h="80645">
                <a:moveTo>
                  <a:pt x="388753" y="26763"/>
                </a:moveTo>
                <a:lnTo>
                  <a:pt x="173665" y="26763"/>
                </a:lnTo>
                <a:lnTo>
                  <a:pt x="97538" y="27655"/>
                </a:lnTo>
                <a:lnTo>
                  <a:pt x="402968" y="27655"/>
                </a:lnTo>
                <a:lnTo>
                  <a:pt x="388753" y="26763"/>
                </a:lnTo>
                <a:close/>
              </a:path>
              <a:path w="1021715" h="80645">
                <a:moveTo>
                  <a:pt x="1021353" y="0"/>
                </a:moveTo>
                <a:lnTo>
                  <a:pt x="1005592" y="0"/>
                </a:lnTo>
                <a:lnTo>
                  <a:pt x="992229" y="14357"/>
                </a:lnTo>
                <a:lnTo>
                  <a:pt x="973624" y="22749"/>
                </a:lnTo>
                <a:lnTo>
                  <a:pt x="950559" y="26679"/>
                </a:lnTo>
                <a:lnTo>
                  <a:pt x="923814" y="27655"/>
                </a:lnTo>
                <a:lnTo>
                  <a:pt x="998912" y="27655"/>
                </a:lnTo>
                <a:lnTo>
                  <a:pt x="1002976" y="25806"/>
                </a:lnTo>
                <a:lnTo>
                  <a:pt x="1019271" y="7434"/>
                </a:lnTo>
                <a:lnTo>
                  <a:pt x="1020163" y="5650"/>
                </a:lnTo>
                <a:lnTo>
                  <a:pt x="1020758" y="1784"/>
                </a:lnTo>
                <a:lnTo>
                  <a:pt x="10213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14304" y="2991136"/>
            <a:ext cx="396240" cy="284988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7465" marR="30480" lvl="0" indent="0" algn="ctr" defTabSz="914400" rtl="0" eaLnBrk="1" fontAlgn="auto" latinLnBrk="0" hangingPunct="1">
              <a:lnSpc>
                <a:spcPts val="3929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</a:t>
            </a:r>
            <a:r>
              <a:rPr kumimoji="1" sz="3525" b="0" i="0" u="none" strike="noStrike" kern="1200" cap="none" spc="-32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1  </a:t>
            </a:r>
            <a:r>
              <a:rPr kumimoji="1" sz="3300" b="0" i="1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</a:t>
            </a:r>
            <a:r>
              <a:rPr kumimoji="1" sz="3525" b="0" i="0" u="none" strike="noStrike" kern="1200" cap="none" spc="-480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</a:t>
            </a:r>
            <a:endParaRPr kumimoji="1" sz="3525" b="0" i="0" u="none" strike="noStrike" kern="1200" cap="none" spc="0" normalizeH="0" baseline="-1891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0" marR="0" lvl="0" indent="0" algn="ctr" defTabSz="914400" rtl="0" eaLnBrk="1" fontAlgn="auto" latinLnBrk="0" hangingPunct="1">
              <a:lnSpc>
                <a:spcPts val="3704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9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⋮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0" marR="0" lvl="0" indent="0" algn="ctr" defTabSz="914400" rtl="0" eaLnBrk="1" fontAlgn="auto" latinLnBrk="0" hangingPunct="1">
              <a:lnSpc>
                <a:spcPts val="370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</a:t>
            </a:r>
            <a:r>
              <a:rPr kumimoji="1" sz="3525" b="0" i="1" u="none" strike="noStrike" kern="1200" cap="none" spc="-9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endParaRPr kumimoji="1" sz="3525" b="0" i="0" u="none" strike="noStrike" kern="1200" cap="none" spc="0" normalizeH="0" baseline="-1891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26691" y="3811115"/>
            <a:ext cx="31242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66194" y="527796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87135" y="3006566"/>
            <a:ext cx="0" cy="2260600"/>
          </a:xfrm>
          <a:custGeom>
            <a:avLst/>
            <a:gdLst/>
            <a:ahLst/>
            <a:cxnLst/>
            <a:rect l="l" t="t" r="r" b="b"/>
            <a:pathLst>
              <a:path h="2260600">
                <a:moveTo>
                  <a:pt x="0" y="0"/>
                </a:moveTo>
                <a:lnTo>
                  <a:pt x="0" y="226060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66194" y="2996406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851536" y="527796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83469" y="3006566"/>
            <a:ext cx="0" cy="2260600"/>
          </a:xfrm>
          <a:custGeom>
            <a:avLst/>
            <a:gdLst/>
            <a:ahLst/>
            <a:cxnLst/>
            <a:rect l="l" t="t" r="r" b="b"/>
            <a:pathLst>
              <a:path h="2260600">
                <a:moveTo>
                  <a:pt x="0" y="0"/>
                </a:moveTo>
                <a:lnTo>
                  <a:pt x="0" y="226060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851536" y="2996406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42637" y="5521711"/>
            <a:ext cx="2585085" cy="80645"/>
          </a:xfrm>
          <a:custGeom>
            <a:avLst/>
            <a:gdLst/>
            <a:ahLst/>
            <a:cxnLst/>
            <a:rect l="l" t="t" r="r" b="b"/>
            <a:pathLst>
              <a:path w="2585084" h="80645">
                <a:moveTo>
                  <a:pt x="15760" y="0"/>
                </a:moveTo>
                <a:lnTo>
                  <a:pt x="0" y="0"/>
                </a:lnTo>
                <a:lnTo>
                  <a:pt x="594" y="2081"/>
                </a:lnTo>
                <a:lnTo>
                  <a:pt x="1189" y="5650"/>
                </a:lnTo>
                <a:lnTo>
                  <a:pt x="48583" y="39550"/>
                </a:lnTo>
                <a:lnTo>
                  <a:pt x="94123" y="48165"/>
                </a:lnTo>
                <a:lnTo>
                  <a:pt x="156418" y="51148"/>
                </a:lnTo>
                <a:lnTo>
                  <a:pt x="1197296" y="51148"/>
                </a:lnTo>
                <a:lnTo>
                  <a:pt x="1223985" y="52737"/>
                </a:lnTo>
                <a:lnTo>
                  <a:pt x="1251121" y="57839"/>
                </a:lnTo>
                <a:lnTo>
                  <a:pt x="1273572" y="66955"/>
                </a:lnTo>
                <a:lnTo>
                  <a:pt x="1286211" y="80588"/>
                </a:lnTo>
                <a:lnTo>
                  <a:pt x="1298700" y="80588"/>
                </a:lnTo>
                <a:lnTo>
                  <a:pt x="1311339" y="66955"/>
                </a:lnTo>
                <a:lnTo>
                  <a:pt x="1312918" y="66314"/>
                </a:lnTo>
                <a:lnTo>
                  <a:pt x="1292455" y="66314"/>
                </a:lnTo>
                <a:lnTo>
                  <a:pt x="1271189" y="48968"/>
                </a:lnTo>
                <a:lnTo>
                  <a:pt x="1243426" y="36614"/>
                </a:lnTo>
                <a:lnTo>
                  <a:pt x="1209697" y="29221"/>
                </a:lnTo>
                <a:lnTo>
                  <a:pt x="1184747" y="27655"/>
                </a:lnTo>
                <a:lnTo>
                  <a:pt x="97538" y="27655"/>
                </a:lnTo>
                <a:lnTo>
                  <a:pt x="70793" y="26679"/>
                </a:lnTo>
                <a:lnTo>
                  <a:pt x="47728" y="22749"/>
                </a:lnTo>
                <a:lnTo>
                  <a:pt x="29123" y="14357"/>
                </a:lnTo>
                <a:lnTo>
                  <a:pt x="15760" y="0"/>
                </a:lnTo>
                <a:close/>
              </a:path>
              <a:path w="2585084" h="80645">
                <a:moveTo>
                  <a:pt x="2411245" y="26763"/>
                </a:moveTo>
                <a:lnTo>
                  <a:pt x="1414378" y="26763"/>
                </a:lnTo>
                <a:lnTo>
                  <a:pt x="1375213" y="29221"/>
                </a:lnTo>
                <a:lnTo>
                  <a:pt x="1341485" y="36614"/>
                </a:lnTo>
                <a:lnTo>
                  <a:pt x="1313722" y="48968"/>
                </a:lnTo>
                <a:lnTo>
                  <a:pt x="1292455" y="66314"/>
                </a:lnTo>
                <a:lnTo>
                  <a:pt x="1312918" y="66314"/>
                </a:lnTo>
                <a:lnTo>
                  <a:pt x="1333790" y="57839"/>
                </a:lnTo>
                <a:lnTo>
                  <a:pt x="1360926" y="52737"/>
                </a:lnTo>
                <a:lnTo>
                  <a:pt x="1387615" y="51148"/>
                </a:lnTo>
                <a:lnTo>
                  <a:pt x="2428493" y="51148"/>
                </a:lnTo>
                <a:lnTo>
                  <a:pt x="2490788" y="48165"/>
                </a:lnTo>
                <a:lnTo>
                  <a:pt x="2536328" y="39550"/>
                </a:lnTo>
                <a:lnTo>
                  <a:pt x="2562470" y="27655"/>
                </a:lnTo>
                <a:lnTo>
                  <a:pt x="2487373" y="27655"/>
                </a:lnTo>
                <a:lnTo>
                  <a:pt x="2411245" y="26763"/>
                </a:lnTo>
                <a:close/>
              </a:path>
              <a:path w="2585084" h="80645">
                <a:moveTo>
                  <a:pt x="1170532" y="26763"/>
                </a:moveTo>
                <a:lnTo>
                  <a:pt x="173665" y="26763"/>
                </a:lnTo>
                <a:lnTo>
                  <a:pt x="97538" y="27655"/>
                </a:lnTo>
                <a:lnTo>
                  <a:pt x="1184747" y="27655"/>
                </a:lnTo>
                <a:lnTo>
                  <a:pt x="1170532" y="26763"/>
                </a:lnTo>
                <a:close/>
              </a:path>
              <a:path w="2585084" h="80645">
                <a:moveTo>
                  <a:pt x="2584911" y="0"/>
                </a:moveTo>
                <a:lnTo>
                  <a:pt x="2569151" y="0"/>
                </a:lnTo>
                <a:lnTo>
                  <a:pt x="2555787" y="14357"/>
                </a:lnTo>
                <a:lnTo>
                  <a:pt x="2537183" y="22749"/>
                </a:lnTo>
                <a:lnTo>
                  <a:pt x="2514118" y="26679"/>
                </a:lnTo>
                <a:lnTo>
                  <a:pt x="2487373" y="27655"/>
                </a:lnTo>
                <a:lnTo>
                  <a:pt x="2562470" y="27655"/>
                </a:lnTo>
                <a:lnTo>
                  <a:pt x="2566535" y="25806"/>
                </a:lnTo>
                <a:lnTo>
                  <a:pt x="2582830" y="7434"/>
                </a:lnTo>
                <a:lnTo>
                  <a:pt x="2583722" y="5650"/>
                </a:lnTo>
                <a:lnTo>
                  <a:pt x="2584317" y="1784"/>
                </a:lnTo>
                <a:lnTo>
                  <a:pt x="25849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08201" y="2846969"/>
            <a:ext cx="1932305" cy="314198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40005" marR="0" lvl="0" indent="0" algn="l" defTabSz="914400" rtl="0" eaLnBrk="1" fontAlgn="auto" latinLnBrk="0" hangingPunct="1">
              <a:lnSpc>
                <a:spcPct val="100000"/>
              </a:lnSpc>
              <a:spcBef>
                <a:spcPts val="844"/>
              </a:spcBef>
              <a:spcAft>
                <a:spcPts val="0"/>
              </a:spcAft>
              <a:buClrTx/>
              <a:buSzTx/>
              <a:buFontTx/>
              <a:buNone/>
              <a:tabLst>
                <a:tab pos="766445" algn="l"/>
                <a:tab pos="1548130" algn="l"/>
              </a:tabLst>
              <a:defRPr/>
            </a:pPr>
            <a:r>
              <a:rPr kumimoji="1" sz="3300" b="0" i="0" u="none" strike="noStrike" kern="1200" cap="none" spc="-4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1	</a:t>
            </a:r>
            <a:r>
              <a:rPr kumimoji="1" sz="3300" b="0" i="1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3525" b="0" i="0" u="none" strike="noStrike" kern="1200" cap="none" spc="-330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1	</a:t>
            </a:r>
            <a:r>
              <a:rPr kumimoji="1" sz="3300" b="0" i="1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y</a:t>
            </a:r>
            <a:r>
              <a:rPr kumimoji="1" sz="3525" b="0" i="0" u="none" strike="noStrike" kern="1200" cap="none" spc="-330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1</a:t>
            </a:r>
            <a:endParaRPr kumimoji="1" sz="3525" b="0" i="0" u="none" strike="noStrike" kern="1200" cap="none" spc="0" normalizeH="0" baseline="-1891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40005" marR="0" lvl="0" indent="0" algn="l" defTabSz="914400" rtl="0" eaLnBrk="1" fontAlgn="auto" latinLnBrk="0" hangingPunct="1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ClrTx/>
              <a:buSzTx/>
              <a:buFontTx/>
              <a:buNone/>
              <a:tabLst>
                <a:tab pos="764540" algn="l"/>
                <a:tab pos="1548130" algn="l"/>
              </a:tabLst>
              <a:defRPr/>
            </a:pPr>
            <a:r>
              <a:rPr kumimoji="1" sz="3300" b="0" i="0" u="none" strike="noStrike" kern="1200" cap="none" spc="-4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1	</a:t>
            </a:r>
            <a:r>
              <a:rPr kumimoji="1" sz="3300" b="0" i="1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3525" b="0" i="0" u="none" strike="noStrike" kern="1200" cap="none" spc="-30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	</a:t>
            </a:r>
            <a:r>
              <a:rPr kumimoji="1" sz="3300" b="0" i="1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y</a:t>
            </a:r>
            <a:r>
              <a:rPr kumimoji="1" sz="3525" b="0" i="0" u="none" strike="noStrike" kern="1200" cap="none" spc="-330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</a:t>
            </a:r>
            <a:endParaRPr kumimoji="1" sz="3525" b="0" i="0" u="none" strike="noStrike" kern="1200" cap="none" spc="0" normalizeH="0" baseline="-1891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515"/>
              </a:spcBef>
              <a:spcAft>
                <a:spcPts val="0"/>
              </a:spcAft>
              <a:buClrTx/>
              <a:buSzTx/>
              <a:buFontTx/>
              <a:buNone/>
              <a:tabLst>
                <a:tab pos="819785" algn="l"/>
                <a:tab pos="1601470" algn="l"/>
              </a:tabLst>
              <a:defRPr/>
            </a:pPr>
            <a:r>
              <a:rPr kumimoji="1" sz="3300" b="0" i="0" u="none" strike="noStrike" kern="1200" cap="none" spc="-9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⋮	⋮	⋮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40005" marR="0" lvl="0" indent="0" algn="l" defTabSz="914400" rtl="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Tx/>
              <a:buNone/>
              <a:tabLst>
                <a:tab pos="766445" algn="l"/>
                <a:tab pos="1548130" algn="l"/>
              </a:tabLst>
              <a:defRPr/>
            </a:pPr>
            <a:r>
              <a:rPr kumimoji="1" sz="3300" b="0" i="0" u="none" strike="noStrike" kern="1200" cap="none" spc="-4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1	</a:t>
            </a:r>
            <a:r>
              <a:rPr kumimoji="1" sz="3300" b="0" i="1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3525" b="0" i="1" u="none" strike="noStrike" kern="1200" cap="none" spc="-9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	</a:t>
            </a:r>
            <a:r>
              <a:rPr kumimoji="1" sz="3300" b="0" i="1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y</a:t>
            </a:r>
            <a:r>
              <a:rPr kumimoji="1" sz="3525" b="0" i="1" u="none" strike="noStrike" kern="1200" cap="none" spc="-9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endParaRPr kumimoji="1" sz="3525" b="0" i="0" u="none" strike="noStrike" kern="1200" cap="none" spc="0" normalizeH="0" baseline="-1891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70485" lvl="0" indent="0" algn="ctr" defTabSz="914400" rtl="0" eaLnBrk="1" fontAlgn="auto" latinLnBrk="0" hangingPunct="1">
              <a:lnSpc>
                <a:spcPct val="100000"/>
              </a:lnSpc>
              <a:spcBef>
                <a:spcPts val="36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61323" y="3345370"/>
            <a:ext cx="23558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61532" y="3845878"/>
            <a:ext cx="2349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73260" y="4245028"/>
            <a:ext cx="21145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84473" y="4135922"/>
            <a:ext cx="78930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99109" algn="l"/>
              </a:tabLst>
              <a:defRPr/>
            </a:pPr>
            <a:r>
              <a:rPr kumimoji="1" sz="3300" b="0" i="0" u="none" strike="noStrike" kern="1200" cap="none" spc="12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	]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184794" y="4789615"/>
            <a:ext cx="988694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ymbol"/>
                <a:ea typeface="+mn-ea"/>
                <a:cs typeface="Segoe UI Symbol"/>
              </a:rPr>
              <a:t>⏟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ymbol"/>
              <a:ea typeface="+mn-ea"/>
              <a:cs typeface="Segoe UI 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591898" y="5103741"/>
            <a:ext cx="17462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40763" y="3811115"/>
            <a:ext cx="31242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756992" y="512175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777934" y="3162776"/>
            <a:ext cx="0" cy="1948180"/>
          </a:xfrm>
          <a:custGeom>
            <a:avLst/>
            <a:gdLst/>
            <a:ahLst/>
            <a:cxnLst/>
            <a:rect l="l" t="t" r="r" b="b"/>
            <a:pathLst>
              <a:path h="1948179">
                <a:moveTo>
                  <a:pt x="0" y="0"/>
                </a:moveTo>
                <a:lnTo>
                  <a:pt x="0" y="194818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756992" y="315198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378785" y="512175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510718" y="3162776"/>
            <a:ext cx="0" cy="1948180"/>
          </a:xfrm>
          <a:custGeom>
            <a:avLst/>
            <a:gdLst/>
            <a:ahLst/>
            <a:cxnLst/>
            <a:rect l="l" t="t" r="r" b="b"/>
            <a:pathLst>
              <a:path h="1948179">
                <a:moveTo>
                  <a:pt x="0" y="0"/>
                </a:moveTo>
                <a:lnTo>
                  <a:pt x="0" y="194818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378785" y="3151981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874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633436" y="5365904"/>
            <a:ext cx="1021715" cy="80645"/>
          </a:xfrm>
          <a:custGeom>
            <a:avLst/>
            <a:gdLst/>
            <a:ahLst/>
            <a:cxnLst/>
            <a:rect l="l" t="t" r="r" b="b"/>
            <a:pathLst>
              <a:path w="1021715" h="80645">
                <a:moveTo>
                  <a:pt x="15769" y="0"/>
                </a:moveTo>
                <a:lnTo>
                  <a:pt x="0" y="0"/>
                </a:lnTo>
                <a:lnTo>
                  <a:pt x="596" y="2081"/>
                </a:lnTo>
                <a:lnTo>
                  <a:pt x="1193" y="5650"/>
                </a:lnTo>
                <a:lnTo>
                  <a:pt x="48587" y="39550"/>
                </a:lnTo>
                <a:lnTo>
                  <a:pt x="94127" y="48165"/>
                </a:lnTo>
                <a:lnTo>
                  <a:pt x="156424" y="51148"/>
                </a:lnTo>
                <a:lnTo>
                  <a:pt x="415526" y="51148"/>
                </a:lnTo>
                <a:lnTo>
                  <a:pt x="442212" y="52737"/>
                </a:lnTo>
                <a:lnTo>
                  <a:pt x="469345" y="57839"/>
                </a:lnTo>
                <a:lnTo>
                  <a:pt x="491796" y="66955"/>
                </a:lnTo>
                <a:lnTo>
                  <a:pt x="504434" y="80588"/>
                </a:lnTo>
                <a:lnTo>
                  <a:pt x="516926" y="80588"/>
                </a:lnTo>
                <a:lnTo>
                  <a:pt x="529565" y="66955"/>
                </a:lnTo>
                <a:lnTo>
                  <a:pt x="531144" y="66314"/>
                </a:lnTo>
                <a:lnTo>
                  <a:pt x="510686" y="66314"/>
                </a:lnTo>
                <a:lnTo>
                  <a:pt x="489418" y="48968"/>
                </a:lnTo>
                <a:lnTo>
                  <a:pt x="461653" y="36614"/>
                </a:lnTo>
                <a:lnTo>
                  <a:pt x="427924" y="29221"/>
                </a:lnTo>
                <a:lnTo>
                  <a:pt x="402976" y="27655"/>
                </a:lnTo>
                <a:lnTo>
                  <a:pt x="97546" y="27655"/>
                </a:lnTo>
                <a:lnTo>
                  <a:pt x="70799" y="26679"/>
                </a:lnTo>
                <a:lnTo>
                  <a:pt x="47732" y="22749"/>
                </a:lnTo>
                <a:lnTo>
                  <a:pt x="29128" y="14357"/>
                </a:lnTo>
                <a:lnTo>
                  <a:pt x="15769" y="0"/>
                </a:lnTo>
                <a:close/>
              </a:path>
              <a:path w="1021715" h="80645">
                <a:moveTo>
                  <a:pt x="847691" y="26763"/>
                </a:moveTo>
                <a:lnTo>
                  <a:pt x="632609" y="26763"/>
                </a:lnTo>
                <a:lnTo>
                  <a:pt x="593443" y="29221"/>
                </a:lnTo>
                <a:lnTo>
                  <a:pt x="559714" y="36614"/>
                </a:lnTo>
                <a:lnTo>
                  <a:pt x="531952" y="48968"/>
                </a:lnTo>
                <a:lnTo>
                  <a:pt x="510686" y="66314"/>
                </a:lnTo>
                <a:lnTo>
                  <a:pt x="531144" y="66314"/>
                </a:lnTo>
                <a:lnTo>
                  <a:pt x="552017" y="57839"/>
                </a:lnTo>
                <a:lnTo>
                  <a:pt x="579153" y="52737"/>
                </a:lnTo>
                <a:lnTo>
                  <a:pt x="605845" y="51148"/>
                </a:lnTo>
                <a:lnTo>
                  <a:pt x="864937" y="51148"/>
                </a:lnTo>
                <a:lnTo>
                  <a:pt x="927233" y="48165"/>
                </a:lnTo>
                <a:lnTo>
                  <a:pt x="972774" y="39550"/>
                </a:lnTo>
                <a:lnTo>
                  <a:pt x="998916" y="27655"/>
                </a:lnTo>
                <a:lnTo>
                  <a:pt x="923814" y="27655"/>
                </a:lnTo>
                <a:lnTo>
                  <a:pt x="847691" y="26763"/>
                </a:lnTo>
                <a:close/>
              </a:path>
              <a:path w="1021715" h="80645">
                <a:moveTo>
                  <a:pt x="388763" y="26763"/>
                </a:moveTo>
                <a:lnTo>
                  <a:pt x="173670" y="26763"/>
                </a:lnTo>
                <a:lnTo>
                  <a:pt x="97546" y="27655"/>
                </a:lnTo>
                <a:lnTo>
                  <a:pt x="402976" y="27655"/>
                </a:lnTo>
                <a:lnTo>
                  <a:pt x="388763" y="26763"/>
                </a:lnTo>
                <a:close/>
              </a:path>
              <a:path w="1021715" h="80645">
                <a:moveTo>
                  <a:pt x="1021361" y="0"/>
                </a:moveTo>
                <a:lnTo>
                  <a:pt x="1005592" y="0"/>
                </a:lnTo>
                <a:lnTo>
                  <a:pt x="992233" y="14357"/>
                </a:lnTo>
                <a:lnTo>
                  <a:pt x="973628" y="22749"/>
                </a:lnTo>
                <a:lnTo>
                  <a:pt x="950561" y="26679"/>
                </a:lnTo>
                <a:lnTo>
                  <a:pt x="923814" y="27655"/>
                </a:lnTo>
                <a:lnTo>
                  <a:pt x="998916" y="27655"/>
                </a:lnTo>
                <a:lnTo>
                  <a:pt x="1002980" y="25806"/>
                </a:lnTo>
                <a:lnTo>
                  <a:pt x="1019277" y="7434"/>
                </a:lnTo>
                <a:lnTo>
                  <a:pt x="1020167" y="5650"/>
                </a:lnTo>
                <a:lnTo>
                  <a:pt x="1020764" y="1784"/>
                </a:lnTo>
                <a:lnTo>
                  <a:pt x="10213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957568" y="2993858"/>
            <a:ext cx="373380" cy="283908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 marR="30480" lvl="0" indent="0" algn="l" defTabSz="914400" rtl="0" eaLnBrk="1" fontAlgn="auto" latinLnBrk="0" hangingPunct="1">
              <a:lnSpc>
                <a:spcPts val="389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</a:t>
            </a:r>
            <a:r>
              <a:rPr kumimoji="1" sz="3525" b="0" i="0" u="none" strike="noStrike" kern="1200" cap="none" spc="-32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1  </a:t>
            </a:r>
            <a:r>
              <a:rPr kumimoji="1" sz="3300" b="0" i="1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</a:t>
            </a:r>
            <a:r>
              <a:rPr kumimoji="1" sz="3525" b="0" i="0" u="none" strike="noStrike" kern="1200" cap="none" spc="-480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</a:t>
            </a:r>
            <a:endParaRPr kumimoji="1" sz="3525" b="0" i="0" u="none" strike="noStrike" kern="1200" cap="none" spc="0" normalizeH="0" baseline="-1891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79375" marR="0" lvl="0" indent="0" algn="l" defTabSz="914400" rtl="0" eaLnBrk="1" fontAlgn="auto" latinLnBrk="0" hangingPunct="1">
              <a:lnSpc>
                <a:spcPts val="3685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9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⋮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38100" marR="0" lvl="0" indent="0" algn="l" defTabSz="914400" rtl="0" eaLnBrk="1" fontAlgn="auto" latinLnBrk="0" hangingPunct="1">
              <a:lnSpc>
                <a:spcPts val="3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</a:t>
            </a:r>
            <a:r>
              <a:rPr kumimoji="1" sz="3525" b="0" i="1" u="none" strike="noStrike" kern="1200" cap="none" spc="-9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endParaRPr kumimoji="1" sz="3525" b="0" i="0" u="none" strike="noStrike" kern="1200" cap="none" spc="0" normalizeH="0" baseline="-1891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03505" marR="0" lvl="0" indent="0" algn="l" defTabSz="914400" rtl="0" eaLnBrk="1" fontAlgn="auto" latinLnBrk="0" hangingPunct="1">
              <a:lnSpc>
                <a:spcPct val="100000"/>
              </a:lnSpc>
              <a:spcBef>
                <a:spcPts val="36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46163" y="6290772"/>
            <a:ext cx="15677515" cy="3558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minimize</a:t>
            </a:r>
            <a:r>
              <a:rPr kumimoji="1" sz="3050" b="0" i="0" u="none" strike="noStrike" kern="1200" cap="none" spc="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squared-error</a:t>
            </a:r>
            <a:r>
              <a:rPr kumimoji="1" sz="3050" b="0" i="0" u="none" strike="noStrike" kern="1200" cap="none" spc="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criterion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1" sz="3050" b="0" i="0" u="none" strike="noStrike" kern="1200" cap="none" spc="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1" sz="3050" b="0" i="0" u="none" strike="noStrike" kern="1200" cap="none" spc="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least-squares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solution</a:t>
            </a:r>
            <a:r>
              <a:rPr kumimoji="1" sz="3050" b="0" i="0" u="none" strike="noStrike" kern="1200" cap="none" spc="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1" sz="3050" b="0" i="0" u="none" strike="noStrike" kern="1200" cap="none" spc="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</a:t>
            </a:r>
            <a:endParaRPr kumimoji="1" sz="3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735830" marR="6381115" lvl="0" indent="1022985" algn="l" defTabSz="914400" rtl="0" eaLnBrk="1" fontAlgn="auto" latinLnBrk="0" hangingPunct="1">
              <a:lnSpc>
                <a:spcPct val="132800"/>
              </a:lnSpc>
              <a:spcBef>
                <a:spcPts val="1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54975" algn="l"/>
              </a:tabLst>
              <a:defRPr/>
            </a:pPr>
            <a:r>
              <a:rPr kumimoji="1" sz="330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4950" b="0" i="0" u="none" strike="noStrike" kern="1200" cap="none" spc="0" normalizeH="0" baseline="168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r>
              <a:rPr kumimoji="1" sz="4950" b="0" i="0" u="none" strike="noStrike" kern="1200" cap="none" spc="-89" normalizeH="0" baseline="168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33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a</a:t>
            </a:r>
            <a:r>
              <a:rPr kumimoji="1" sz="33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r</a:t>
            </a:r>
            <a:r>
              <a:rPr kumimoji="1" sz="3300" b="0" i="0" u="none" strike="noStrike" kern="1200" cap="none" spc="-3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gmin</a:t>
            </a:r>
            <a:r>
              <a:rPr kumimoji="1" sz="330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525" b="1" i="0" u="none" strike="noStrike" kern="1200" cap="none" spc="-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3525" b="1" i="0" u="none" strike="noStrike" kern="1200" cap="none" spc="0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1" sz="3300" b="0" i="0" u="none" strike="noStrike" kern="1200" cap="none" spc="5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ℒ</a:t>
            </a:r>
            <a:r>
              <a:rPr kumimoji="1" sz="3525" b="0" i="0" u="none" strike="noStrike" kern="1200" cap="none" spc="165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L</a:t>
            </a:r>
            <a:r>
              <a:rPr kumimoji="1" sz="3525" b="0" i="0" u="none" strike="noStrike" kern="1200" cap="none" spc="15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S</a:t>
            </a:r>
            <a:r>
              <a:rPr kumimoji="1" sz="3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33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  </a:t>
            </a:r>
            <a:r>
              <a:rPr kumimoji="1" sz="33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ℒ</a:t>
            </a:r>
            <a:r>
              <a:rPr kumimoji="1" sz="3525" b="0" i="0" u="none" strike="noStrike" kern="1200" cap="none" spc="195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LS</a:t>
            </a:r>
            <a:r>
              <a:rPr kumimoji="1" sz="33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3300" b="1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33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3300" b="0" i="0" u="none" strike="noStrike" kern="1200" cap="none" spc="-4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</a:t>
            </a:r>
            <a:r>
              <a:rPr kumimoji="1" sz="3525" b="0" i="1" u="none" strike="noStrike" kern="1200" cap="none" spc="82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300" b="1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6085205" marR="0" lvl="0" indent="0" algn="l" defTabSz="914400" rtl="0" eaLnBrk="1" fontAlgn="auto" latinLnBrk="0" hangingPunct="1">
              <a:lnSpc>
                <a:spcPct val="100000"/>
              </a:lnSpc>
              <a:spcBef>
                <a:spcPts val="2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 </a:t>
            </a:r>
            <a:r>
              <a:rPr kumimoji="1" sz="4950" b="0" i="0" u="none" strike="noStrike" kern="1200" cap="none" spc="15" normalizeH="0" baseline="-1094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(</a:t>
            </a:r>
            <a:r>
              <a:rPr kumimoji="1" sz="33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Ax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 </a:t>
            </a:r>
            <a:r>
              <a:rPr kumimoji="1" sz="33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r>
              <a:rPr kumimoji="1" sz="4950" b="0" i="0" u="none" strike="noStrike" kern="1200" cap="none" spc="15" normalizeH="0" baseline="-1094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)</a:t>
            </a:r>
            <a:r>
              <a:rPr kumimoji="1" sz="3525" b="0" i="1" u="none" strike="noStrike" kern="1200" cap="none" spc="15" normalizeH="0" baseline="4846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 </a:t>
            </a:r>
            <a:r>
              <a:rPr kumimoji="1" sz="4950" b="0" i="0" u="none" strike="noStrike" kern="1200" cap="none" spc="15" normalizeH="0" baseline="-1094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(</a:t>
            </a:r>
            <a:r>
              <a:rPr kumimoji="1" sz="33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Ax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</a:t>
            </a:r>
            <a:r>
              <a:rPr kumimoji="1" sz="33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r>
              <a:rPr kumimoji="1" sz="4950" b="0" i="0" u="none" strike="noStrike" kern="1200" cap="none" spc="30" normalizeH="0" baseline="-1094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)</a:t>
            </a:r>
            <a:endParaRPr kumimoji="1" sz="4950" b="0" i="0" u="none" strike="noStrike" kern="1200" cap="none" spc="0" normalizeH="0" baseline="-10942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6085205" marR="0" lvl="0" indent="0" algn="l" defTabSz="914400" rtl="0" eaLnBrk="1" fontAlgn="auto" latinLnBrk="0" hangingPunct="1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33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3525" b="0" i="1" u="none" strike="noStrike" kern="1200" cap="none" spc="-7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525" b="0" i="1" u="none" strike="noStrike" kern="1200" cap="none" spc="-532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</a:t>
            </a:r>
            <a:r>
              <a:rPr kumimoji="1" sz="3525" b="0" i="1" u="none" strike="noStrike" kern="1200" cap="none" spc="-7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525" b="0" i="1" u="none" strike="noStrike" kern="1200" cap="none" spc="-532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Ax</a:t>
            </a:r>
            <a:r>
              <a:rPr kumimoji="1" sz="3300" b="1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</a:t>
            </a:r>
            <a:r>
              <a:rPr kumimoji="1" sz="33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3525" b="0" i="1" u="none" strike="noStrike" kern="1200" cap="none" spc="-7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525" b="0" i="1" u="none" strike="noStrike" kern="1200" cap="none" spc="-532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</a:t>
            </a:r>
            <a:r>
              <a:rPr kumimoji="1" sz="3525" b="0" i="1" u="none" strike="noStrike" kern="1200" cap="none" spc="-7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525" b="0" i="1" u="none" strike="noStrike" kern="1200" cap="none" spc="-577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r>
              <a:rPr kumimoji="1" sz="3300" b="1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</a:t>
            </a:r>
            <a:r>
              <a:rPr kumimoji="1" sz="33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r>
              <a:rPr kumimoji="1" sz="3525" b="0" i="1" u="none" strike="noStrike" kern="1200" cap="none" spc="-7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525" b="0" i="1" u="none" strike="noStrike" kern="1200" cap="none" spc="-532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Ax</a:t>
            </a:r>
            <a:r>
              <a:rPr kumimoji="1" sz="3300" b="1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+</a:t>
            </a:r>
            <a:r>
              <a:rPr kumimoji="1" sz="3300" b="0" i="0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r>
              <a:rPr kumimoji="1" sz="3525" b="0" i="1" u="none" strike="noStrike" kern="1200" cap="none" spc="-7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525" b="0" i="1" u="none" strike="noStrike" kern="1200" cap="none" spc="-569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/>
              <p:cNvSpPr txBox="1"/>
              <p:nvPr/>
            </p:nvSpPr>
            <p:spPr>
              <a:xfrm>
                <a:off x="14624050" y="4078758"/>
                <a:ext cx="209833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kumimoji="1" lang="ja-JP" altLang="en-US" sz="3200" b="1" dirty="0"/>
              </a:p>
            </p:txBody>
          </p:sp>
        </mc:Choice>
        <mc:Fallback xmlns="">
          <p:sp>
            <p:nvSpPr>
              <p:cNvPr id="38" name="テキスト ボックス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4050" y="4078758"/>
                <a:ext cx="209833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57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292733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25" dirty="0">
                <a:latin typeface="Trebuchet MS"/>
                <a:cs typeface="Trebuchet MS"/>
              </a:rPr>
              <a:t>Finding </a:t>
            </a:r>
            <a:r>
              <a:rPr b="1" spc="-330" dirty="0">
                <a:latin typeface="Trebuchet MS"/>
                <a:cs typeface="Trebuchet MS"/>
              </a:rPr>
              <a:t>the </a:t>
            </a:r>
            <a:r>
              <a:rPr b="1" spc="-80" dirty="0">
                <a:latin typeface="Trebuchet MS"/>
                <a:cs typeface="Trebuchet MS"/>
              </a:rPr>
              <a:t>Road </a:t>
            </a:r>
            <a:r>
              <a:rPr b="1" spc="-335" dirty="0">
                <a:latin typeface="Trebuchet MS"/>
                <a:cs typeface="Trebuchet MS"/>
              </a:rPr>
              <a:t>with </a:t>
            </a:r>
            <a:r>
              <a:rPr b="1" spc="165" dirty="0">
                <a:latin typeface="Trebuchet MS"/>
                <a:cs typeface="Trebuchet MS"/>
              </a:rPr>
              <a:t>3D </a:t>
            </a:r>
            <a:r>
              <a:rPr b="1" spc="-145" dirty="0">
                <a:latin typeface="Trebuchet MS"/>
                <a:cs typeface="Trebuchet MS"/>
              </a:rPr>
              <a:t>Plane</a:t>
            </a:r>
            <a:r>
              <a:rPr b="1" spc="890" dirty="0">
                <a:latin typeface="Trebuchet MS"/>
                <a:cs typeface="Trebuchet MS"/>
              </a:rPr>
              <a:t> </a:t>
            </a:r>
            <a:r>
              <a:rPr b="1" spc="-185" dirty="0">
                <a:latin typeface="Trebuchet MS"/>
                <a:cs typeface="Trebuchet MS"/>
              </a:rPr>
              <a:t>Fitting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05030" y="2083965"/>
            <a:ext cx="8333740" cy="1466215"/>
          </a:xfrm>
          <a:prstGeom prst="rect">
            <a:avLst/>
          </a:prstGeom>
          <a:ln w="41883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1532255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28415" algn="l"/>
              </a:tabLst>
              <a:defRPr/>
            </a:pPr>
            <a:r>
              <a:rPr kumimoji="1" sz="33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4950" b="0" i="0" u="none" strike="noStrike" kern="1200" cap="none" spc="-60" normalizeH="0" baseline="168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33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0" u="none" strike="noStrike" kern="1200" cap="none" spc="-3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argmin</a:t>
            </a:r>
            <a:r>
              <a:rPr kumimoji="1" sz="330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525" b="1" i="0" u="none" strike="noStrike" kern="1200" cap="none" spc="-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	</a:t>
            </a:r>
            <a:r>
              <a:rPr kumimoji="1" sz="33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ℒ</a:t>
            </a:r>
            <a:r>
              <a:rPr kumimoji="1" sz="3525" b="0" i="0" u="none" strike="noStrike" kern="1200" cap="none" spc="195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LS</a:t>
            </a:r>
            <a:r>
              <a:rPr kumimoji="1" sz="33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3300" b="1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33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509270" marR="0" lvl="0" indent="0" algn="l" defTabSz="914400" rtl="0" eaLnBrk="1" fontAlgn="auto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ℒ</a:t>
            </a:r>
            <a:r>
              <a:rPr kumimoji="1" sz="3525" b="0" i="0" u="none" strike="noStrike" kern="1200" cap="none" spc="195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LS</a:t>
            </a:r>
            <a:r>
              <a:rPr kumimoji="1" sz="33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3300" b="1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33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r>
              <a:rPr kumimoji="1" sz="33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33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3525" b="0" i="1" u="none" strike="noStrike" kern="1200" cap="none" spc="-7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525" b="0" i="1" u="none" strike="noStrike" kern="1200" cap="none" spc="-532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</a:t>
            </a:r>
            <a:r>
              <a:rPr kumimoji="1" sz="3525" b="0" i="1" u="none" strike="noStrike" kern="1200" cap="none" spc="-7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525" b="0" i="1" u="none" strike="noStrike" kern="1200" cap="none" spc="-532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Ax</a:t>
            </a:r>
            <a:r>
              <a:rPr kumimoji="1" sz="33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</a:t>
            </a:r>
            <a:r>
              <a:rPr kumimoji="1" sz="33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3525" b="0" i="1" u="none" strike="noStrike" kern="1200" cap="none" spc="-7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525" b="0" i="1" u="none" strike="noStrike" kern="1200" cap="none" spc="-540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</a:t>
            </a:r>
            <a:r>
              <a:rPr kumimoji="1" sz="3525" b="0" i="1" u="none" strike="noStrike" kern="1200" cap="none" spc="-7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525" b="0" i="1" u="none" strike="noStrike" kern="1200" cap="none" spc="-569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r>
              <a:rPr kumimoji="1" sz="3300" b="1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</a:t>
            </a:r>
            <a:r>
              <a:rPr kumimoji="1" sz="3300" b="0" i="0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r>
              <a:rPr kumimoji="1" sz="3525" b="0" i="1" u="none" strike="noStrike" kern="1200" cap="none" spc="-7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525" b="0" i="1" u="none" strike="noStrike" kern="1200" cap="none" spc="-532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Ax</a:t>
            </a:r>
            <a:r>
              <a:rPr kumimoji="1" sz="33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+</a:t>
            </a:r>
            <a:r>
              <a:rPr kumimoji="1" sz="33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r>
              <a:rPr kumimoji="1" sz="3525" b="0" i="1" u="none" strike="noStrike" kern="1200" cap="none" spc="-7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3525" b="0" i="1" u="none" strike="noStrike" kern="1200" cap="none" spc="-569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9208" y="3994162"/>
            <a:ext cx="14787880" cy="1035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Taking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partial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derivative </a:t>
            </a:r>
            <a:r>
              <a:rPr kumimoji="1" sz="3300" b="0" i="0" u="none" strike="noStrike" kern="1200" cap="none" spc="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1" sz="3300" b="0" i="0" u="none" strike="noStrike" kern="1200" cap="none" spc="-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respect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1" sz="3300" b="1" i="0" u="none" strike="noStrike" kern="1200" cap="none" spc="-3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x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setting to </a:t>
            </a:r>
            <a:r>
              <a:rPr kumimoji="1" sz="3300" b="0" i="0" u="none" strike="noStrike" kern="1200" cap="none" spc="-1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</a:t>
            </a:r>
            <a:r>
              <a:rPr kumimoji="1" sz="3300" b="0" i="0" u="none" strike="noStrike" kern="1200" cap="none" spc="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optimum  </a:t>
            </a:r>
            <a:r>
              <a:rPr kumimoji="1" sz="3300" b="0" i="0" u="none" strike="noStrike" kern="1200" cap="none" spc="-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gives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familiar </a:t>
            </a:r>
            <a:r>
              <a:rPr kumimoji="1" sz="3300" b="0" i="1" u="none" strike="noStrike" kern="1200" cap="none" spc="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normal</a:t>
            </a:r>
            <a:r>
              <a:rPr kumimoji="1" sz="3300" b="0" i="1" u="none" strike="noStrike" kern="1200" cap="none" spc="7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3300" b="0" i="1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equations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85276" y="6079181"/>
            <a:ext cx="1589405" cy="0"/>
          </a:xfrm>
          <a:custGeom>
            <a:avLst/>
            <a:gdLst/>
            <a:ahLst/>
            <a:cxnLst/>
            <a:rect l="l" t="t" r="r" b="b"/>
            <a:pathLst>
              <a:path w="1589404">
                <a:moveTo>
                  <a:pt x="0" y="0"/>
                </a:moveTo>
                <a:lnTo>
                  <a:pt x="1589222" y="0"/>
                </a:lnTo>
              </a:path>
            </a:pathLst>
          </a:custGeom>
          <a:ln w="294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1153" y="5278049"/>
            <a:ext cx="1577975" cy="1343025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45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∂ℒ</a:t>
            </a:r>
            <a:r>
              <a:rPr kumimoji="1" sz="3675" b="0" i="0" u="none" strike="noStrike" kern="1200" cap="none" spc="52" normalizeH="0" baseline="-192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LS</a:t>
            </a:r>
            <a:r>
              <a:rPr kumimoji="1" sz="345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3450" b="1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345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endParaRPr kumimoji="1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450" b="0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∂</a:t>
            </a:r>
            <a:r>
              <a:rPr kumimoji="1" sz="3450" b="1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endParaRPr kumimoji="1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15716" y="5449354"/>
            <a:ext cx="0" cy="1259840"/>
          </a:xfrm>
          <a:custGeom>
            <a:avLst/>
            <a:gdLst/>
            <a:ahLst/>
            <a:cxnLst/>
            <a:rect l="l" t="t" r="r" b="b"/>
            <a:pathLst>
              <a:path h="1259840">
                <a:moveTo>
                  <a:pt x="0" y="0"/>
                </a:moveTo>
                <a:lnTo>
                  <a:pt x="0" y="1259653"/>
                </a:lnTo>
              </a:path>
            </a:pathLst>
          </a:custGeom>
          <a:ln w="290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21804" y="6454320"/>
            <a:ext cx="551815" cy="400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24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245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3675" b="0" i="0" u="none" strike="noStrike" kern="1200" cap="none" spc="-120" normalizeH="0" baseline="226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endParaRPr kumimoji="1" sz="3675" b="0" i="0" u="none" strike="noStrike" kern="1200" cap="none" spc="0" normalizeH="0" baseline="226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44692" y="5737748"/>
            <a:ext cx="402399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45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 </a:t>
            </a:r>
            <a:r>
              <a:rPr kumimoji="1" sz="34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</a:t>
            </a:r>
            <a:r>
              <a:rPr kumimoji="1" sz="345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</a:t>
            </a:r>
            <a:r>
              <a:rPr kumimoji="1" sz="3675" b="0" i="1" u="none" strike="noStrike" kern="1200" cap="none" spc="-225" normalizeH="0" baseline="2947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 </a:t>
            </a:r>
            <a:r>
              <a:rPr kumimoji="1" sz="345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Ax</a:t>
            </a:r>
            <a:r>
              <a:rPr kumimoji="1" sz="5175" b="0" i="0" u="none" strike="noStrike" kern="1200" cap="none" spc="-30" normalizeH="0" baseline="161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 </a:t>
            </a:r>
            <a:r>
              <a:rPr kumimoji="1" sz="345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 </a:t>
            </a:r>
            <a:r>
              <a:rPr kumimoji="1" sz="34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</a:t>
            </a:r>
            <a:r>
              <a:rPr kumimoji="1" sz="345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</a:t>
            </a:r>
            <a:r>
              <a:rPr kumimoji="1" sz="3675" b="0" i="1" u="none" strike="noStrike" kern="1200" cap="none" spc="-225" normalizeH="0" baseline="2947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 </a:t>
            </a:r>
            <a:r>
              <a:rPr kumimoji="1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 </a:t>
            </a:r>
            <a:r>
              <a:rPr kumimoji="1" sz="345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3450" b="0" i="0" u="none" strike="noStrike" kern="1200" cap="none" spc="-5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0</a:t>
            </a:r>
            <a:endParaRPr kumimoji="1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00825" y="5719134"/>
            <a:ext cx="244475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</a:t>
            </a:r>
            <a:r>
              <a:rPr kumimoji="1" sz="3675" b="0" i="1" u="none" strike="noStrike" kern="1200" cap="none" spc="7" normalizeH="0" baseline="2947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 </a:t>
            </a:r>
            <a:r>
              <a:rPr kumimoji="1" sz="345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Ax</a:t>
            </a:r>
            <a:r>
              <a:rPr kumimoji="1" sz="5175" b="0" i="0" u="none" strike="noStrike" kern="1200" cap="none" spc="-30" normalizeH="0" baseline="161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r>
              <a:rPr kumimoji="1" sz="5175" b="0" i="0" u="none" strike="noStrike" kern="1200" cap="none" spc="-1012" normalizeH="0" baseline="161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45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 </a:t>
            </a:r>
            <a:r>
              <a:rPr kumimoji="1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</a:t>
            </a:r>
            <a:r>
              <a:rPr kumimoji="1" sz="3675" b="0" i="1" u="none" strike="noStrike" kern="1200" cap="none" spc="7" normalizeH="0" baseline="2947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 </a:t>
            </a:r>
            <a:r>
              <a:rPr kumimoji="1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endParaRPr kumimoji="1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647670" y="60172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4">
                <a:moveTo>
                  <a:pt x="0" y="0"/>
                </a:moveTo>
                <a:lnTo>
                  <a:pt x="703631" y="0"/>
                </a:lnTo>
                <a:lnTo>
                  <a:pt x="755985" y="0"/>
                </a:lnTo>
              </a:path>
            </a:pathLst>
          </a:custGeom>
          <a:ln w="104708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351301" y="5816256"/>
            <a:ext cx="402590" cy="402590"/>
          </a:xfrm>
          <a:custGeom>
            <a:avLst/>
            <a:gdLst/>
            <a:ahLst/>
            <a:cxnLst/>
            <a:rect l="l" t="t" r="r" b="b"/>
            <a:pathLst>
              <a:path w="402590" h="402589">
                <a:moveTo>
                  <a:pt x="0" y="0"/>
                </a:moveTo>
                <a:lnTo>
                  <a:pt x="0" y="402081"/>
                </a:lnTo>
                <a:lnTo>
                  <a:pt x="402077" y="201040"/>
                </a:lnTo>
                <a:lnTo>
                  <a:pt x="0" y="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6508" y="7145898"/>
            <a:ext cx="15564485" cy="25834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3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</a:t>
            </a:r>
            <a:r>
              <a:rPr kumimoji="1" sz="3300" b="0" i="0" u="none" strike="noStrike" kern="1200" cap="none" spc="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solve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1" sz="3300" b="0" i="0" u="none" strike="noStrike" kern="1200" cap="none" spc="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1" i="0" u="none" strike="noStrike" kern="1200" cap="none" spc="-3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x</a:t>
            </a:r>
            <a:r>
              <a:rPr kumimoji="1" sz="3300" b="1" i="0" u="none" strike="noStrike" kern="1200" cap="none" spc="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using</a:t>
            </a:r>
            <a:r>
              <a:rPr kumimoji="1" sz="3300" b="0" i="0" u="none" strike="noStrike" kern="1200" cap="none" spc="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ef</a:t>
            </a:r>
            <a:r>
              <a:rPr kumimoji="1" sz="3300" b="0" i="0" u="none" strike="noStrike" kern="1200" cap="none" spc="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fi</a:t>
            </a:r>
            <a:r>
              <a:rPr kumimoji="1" sz="3300" b="0" i="0" u="none" strike="noStrike" kern="1200" cap="none" spc="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cient</a:t>
            </a:r>
            <a:r>
              <a:rPr kumimoji="1" sz="3300" b="0" i="0" u="none" strike="noStrike" kern="1200" cap="none" spc="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numerical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solver</a:t>
            </a:r>
            <a:r>
              <a:rPr kumimoji="1" sz="3300" b="0" i="0" u="none" strike="noStrike" kern="1200" cap="none" spc="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r>
              <a:rPr kumimoji="1" sz="3300" b="0" i="0" u="none" strike="noStrike" kern="1200" cap="none" spc="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using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1" sz="3300" b="0" i="0" u="none" strike="noStrike" kern="1200" cap="none" spc="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1" u="none" strike="noStrike" kern="1200" cap="none" spc="10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pseudo-inverse</a:t>
            </a:r>
            <a:r>
              <a:rPr kumimoji="1" lang="en-US" sz="3300" b="0" i="1" u="none" strike="noStrike" kern="1200" cap="none" spc="10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</a:t>
            </a:r>
            <a:r>
              <a:rPr kumimoji="1" lang="ja-JP" altLang="en-US" sz="3300" b="0" i="1" u="none" strike="noStrike" kern="1200" cap="none" spc="10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疑似逆行列</a:t>
            </a:r>
            <a:r>
              <a:rPr kumimoji="1" lang="en-US" sz="3300" b="0" i="1" u="none" strike="noStrike" kern="1200" cap="none" spc="10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4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638810" marR="0" lvl="0" indent="0" algn="ctr" defTabSz="914400" rtl="0" eaLnBrk="1" fontAlgn="auto" latinLnBrk="0" hangingPunct="1">
              <a:lnSpc>
                <a:spcPct val="100000"/>
              </a:lnSpc>
              <a:spcBef>
                <a:spcPts val="27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55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5325" b="0" i="0" u="none" strike="noStrike" kern="1200" cap="none" spc="-67" normalizeH="0" baseline="234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r>
              <a:rPr kumimoji="1" sz="5325" b="0" i="0" u="none" strike="noStrike" kern="1200" cap="none" spc="-1019" normalizeH="0" baseline="234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550" b="0" i="0" u="none" strike="noStrike" kern="1200" cap="none" spc="-3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 </a:t>
            </a:r>
            <a:r>
              <a:rPr kumimoji="1" sz="5325" b="0" i="0" u="none" strike="noStrike" kern="1200" cap="none" spc="22" normalizeH="0" baseline="-1095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(</a:t>
            </a:r>
            <a:r>
              <a:rPr kumimoji="1" sz="35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</a:t>
            </a:r>
            <a:r>
              <a:rPr kumimoji="1" sz="3750" b="0" i="1" u="none" strike="noStrike" kern="1200" cap="none" spc="22" normalizeH="0" baseline="2888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 </a:t>
            </a:r>
            <a:r>
              <a:rPr kumimoji="1" sz="355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</a:t>
            </a:r>
            <a:r>
              <a:rPr kumimoji="1" sz="5325" b="0" i="0" u="none" strike="noStrike" kern="1200" cap="none" spc="-209" normalizeH="0" baseline="-1095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)</a:t>
            </a:r>
            <a:r>
              <a:rPr kumimoji="1" sz="3750" b="0" i="0" u="none" strike="noStrike" kern="1200" cap="none" spc="-209" normalizeH="0" baseline="4888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−1 </a:t>
            </a:r>
            <a:r>
              <a:rPr kumimoji="1" sz="35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</a:t>
            </a:r>
            <a:r>
              <a:rPr kumimoji="1" sz="3750" b="0" i="1" u="none" strike="noStrike" kern="1200" cap="none" spc="0" normalizeH="0" baseline="2888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 </a:t>
            </a:r>
            <a:r>
              <a:rPr kumimoji="1" sz="35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</a:t>
            </a:r>
            <a:endParaRPr kumimoji="1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229583" y="7705312"/>
            <a:ext cx="4918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like Python </a:t>
            </a:r>
            <a:r>
              <a:rPr lang="en-US" altLang="ja-JP" sz="2400" dirty="0" err="1">
                <a:solidFill>
                  <a:srgbClr val="000000"/>
                </a:solidFill>
                <a:latin typeface="JNFVZN+HelveticaNeue"/>
              </a:rPr>
              <a:t>NumPy’s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solve function </a:t>
            </a:r>
            <a:endParaRPr lang="ja-JP" altLang="en-US" sz="2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320317" y="9704337"/>
            <a:ext cx="1705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left inverse</a:t>
            </a:r>
            <a:endParaRPr kumimoji="1" lang="ja-JP" altLang="en-US" sz="2400" dirty="0"/>
          </a:p>
        </p:txBody>
      </p:sp>
      <p:sp>
        <p:nvSpPr>
          <p:cNvPr id="16" name="正方形/長方形 15"/>
          <p:cNvSpPr/>
          <p:nvPr/>
        </p:nvSpPr>
        <p:spPr>
          <a:xfrm>
            <a:off x="11147917" y="8158619"/>
            <a:ext cx="89561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solidFill>
                  <a:srgbClr val="000000"/>
                </a:solidFill>
                <a:latin typeface="MZVFMG+PingFangSC-Regular"/>
              </a:rPr>
              <a:t>注意点：まだ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not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account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for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sensor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noise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in x, y, z measurements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You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could even think about including the road parameters in the </a:t>
            </a:r>
            <a:r>
              <a:rPr lang="en-US" altLang="ja-JP" sz="2400" dirty="0" err="1">
                <a:solidFill>
                  <a:srgbClr val="FF0000"/>
                </a:solidFill>
                <a:latin typeface="JNFVZN+HelveticaNeue"/>
              </a:rPr>
              <a:t>Kalman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filter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to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estimate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them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on the fly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as the sensor data comes 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in.</a:t>
            </a:r>
          </a:p>
          <a:p>
            <a:pPr marL="342900" indent="-34290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the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best solution will depend on how much you trust your LIDAR data and how much thought you want to give to uncertainty in the road surface. </a:t>
            </a:r>
            <a:endParaRPr lang="ja-JP" altLang="en-US" sz="2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06508" y="9007475"/>
            <a:ext cx="51831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この方法は外れ値（路面以外の点）に影響されるので、最近受けた</a:t>
            </a:r>
            <a:r>
              <a:rPr kumimoji="1" lang="en-US" altLang="ja-JP" sz="2400" dirty="0" smtClean="0"/>
              <a:t>Lidar</a:t>
            </a:r>
            <a:r>
              <a:rPr kumimoji="1" lang="ja-JP" altLang="en-US" sz="2400" dirty="0" smtClean="0"/>
              <a:t>研修には</a:t>
            </a:r>
            <a:r>
              <a:rPr kumimoji="1" lang="en-US" altLang="ja-JP" sz="2400" dirty="0" smtClean="0"/>
              <a:t>RANSAC</a:t>
            </a:r>
            <a:r>
              <a:rPr lang="ja-JP" altLang="en-US" sz="2400" dirty="0" smtClean="0"/>
              <a:t>を使っていた</a:t>
            </a:r>
            <a:r>
              <a:rPr lang="ja-JP" altLang="en-US" sz="2400" dirty="0" smtClean="0"/>
              <a:t>。（</a:t>
            </a:r>
            <a:r>
              <a:rPr lang="en-US" altLang="ja-JP" sz="2400" dirty="0" smtClean="0"/>
              <a:t>road point cloud</a:t>
            </a:r>
            <a:r>
              <a:rPr lang="ja-JP" altLang="en-US" sz="2400" dirty="0" smtClean="0"/>
              <a:t>や</a:t>
            </a:r>
            <a:r>
              <a:rPr lang="en-US" altLang="ja-JP" sz="2400" dirty="0" smtClean="0"/>
              <a:t>object point cloud</a:t>
            </a:r>
            <a:r>
              <a:rPr lang="ja-JP" altLang="en-US" sz="2400" dirty="0" smtClean="0"/>
              <a:t>を分離する、路面が平面であることは前提だが）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7086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986790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310" dirty="0">
                <a:latin typeface="Trebuchet MS"/>
                <a:cs typeface="Trebuchet MS"/>
              </a:rPr>
              <a:t>The </a:t>
            </a:r>
            <a:r>
              <a:rPr b="1" spc="-175" dirty="0">
                <a:latin typeface="Trebuchet MS"/>
                <a:cs typeface="Trebuchet MS"/>
              </a:rPr>
              <a:t>Point </a:t>
            </a:r>
            <a:r>
              <a:rPr b="1" spc="-155" dirty="0">
                <a:latin typeface="Trebuchet MS"/>
                <a:cs typeface="Trebuchet MS"/>
              </a:rPr>
              <a:t>Cloud </a:t>
            </a:r>
            <a:r>
              <a:rPr b="1" spc="-285" dirty="0">
                <a:latin typeface="Trebuchet MS"/>
                <a:cs typeface="Trebuchet MS"/>
              </a:rPr>
              <a:t>Library</a:t>
            </a:r>
            <a:r>
              <a:rPr b="1" spc="730" dirty="0">
                <a:latin typeface="Trebuchet MS"/>
                <a:cs typeface="Trebuchet MS"/>
              </a:rPr>
              <a:t> </a:t>
            </a:r>
            <a:r>
              <a:rPr b="1" spc="-35" dirty="0">
                <a:latin typeface="Trebuchet MS"/>
                <a:cs typeface="Trebuchet MS"/>
              </a:rPr>
              <a:t>(PCL)</a:t>
            </a:r>
          </a:p>
        </p:txBody>
      </p:sp>
      <p:sp>
        <p:nvSpPr>
          <p:cNvPr id="3" name="object 3"/>
          <p:cNvSpPr/>
          <p:nvPr/>
        </p:nvSpPr>
        <p:spPr>
          <a:xfrm>
            <a:off x="8780736" y="1966862"/>
            <a:ext cx="7799626" cy="7846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41843" y="712307"/>
            <a:ext cx="4077402" cy="13151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145" y="3491559"/>
            <a:ext cx="7597775" cy="39039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2120" marR="5080" lvl="0" indent="-440055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Pct val="125757"/>
              <a:buFontTx/>
              <a:buChar char="•"/>
              <a:tabLst>
                <a:tab pos="452755" algn="l"/>
              </a:tabLst>
              <a:defRPr/>
            </a:pPr>
            <a:r>
              <a:rPr kumimoji="1" sz="3300" b="0" i="0" u="none" strike="noStrike" kern="1200" cap="none" spc="-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Open-source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 </a:t>
            </a:r>
            <a:r>
              <a:rPr kumimoji="1" sz="3300" b="0" i="0" u="none" strike="noStrike" kern="1200" cap="none" spc="-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Library </a:t>
            </a:r>
            <a:r>
              <a:rPr kumimoji="1" sz="3300" b="0" i="0" u="none" strike="noStrike" kern="1200" cap="none" spc="-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(PCL)  </a:t>
            </a:r>
            <a:r>
              <a:rPr kumimoji="1" sz="3300" b="0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has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many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useful </a:t>
            </a:r>
            <a:r>
              <a:rPr kumimoji="1" sz="3300" b="0" i="0" u="none" strike="noStrike" kern="1200" cap="none" spc="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functions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doing  basic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advanced </a:t>
            </a:r>
            <a:r>
              <a:rPr kumimoji="1" sz="3300" b="0" i="0" u="none" strike="noStrike" kern="1200" cap="none" spc="-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operations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 </a:t>
            </a:r>
            <a:r>
              <a:rPr kumimoji="1" sz="3300" b="0" i="0" u="none" strike="noStrike" kern="1200" cap="none" spc="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300" b="0" i="0" u="none" strike="noStrike" kern="1200" cap="none" spc="-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clouds 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1" sz="3300" b="0" i="0" u="none" strike="noStrike" kern="1200" cap="none" spc="2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C++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2120" marR="0" lvl="0" indent="-440055" algn="l" defTabSz="914400" rtl="0" eaLnBrk="1" fontAlgn="auto" latinLnBrk="0" hangingPunct="1">
              <a:lnSpc>
                <a:spcPct val="100000"/>
              </a:lnSpc>
              <a:spcBef>
                <a:spcPts val="3285"/>
              </a:spcBef>
              <a:spcAft>
                <a:spcPts val="0"/>
              </a:spcAft>
              <a:buClrTx/>
              <a:buSzPct val="125757"/>
              <a:buFontTx/>
              <a:buChar char="•"/>
              <a:tabLst>
                <a:tab pos="452755" algn="l"/>
              </a:tabLst>
              <a:defRPr/>
            </a:pPr>
            <a:r>
              <a:rPr kumimoji="1" sz="3300" b="0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Widely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used 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1" sz="3300" b="0" i="0" u="none" strike="noStrike" kern="1200" cap="none" spc="409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industry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2120" marR="0" lvl="0" indent="-440055" algn="l" defTabSz="914400" rtl="0" eaLnBrk="1" fontAlgn="auto" latinLnBrk="0" hangingPunct="1">
              <a:lnSpc>
                <a:spcPct val="100000"/>
              </a:lnSpc>
              <a:spcBef>
                <a:spcPts val="3295"/>
              </a:spcBef>
              <a:spcAft>
                <a:spcPts val="0"/>
              </a:spcAft>
              <a:buClrTx/>
              <a:buSzPct val="125757"/>
              <a:buFontTx/>
              <a:buChar char="•"/>
              <a:tabLst>
                <a:tab pos="452755" algn="l"/>
              </a:tabLst>
              <a:defRPr/>
            </a:pPr>
            <a:r>
              <a:rPr kumimoji="1" sz="3300" b="0" i="0" u="none" strike="noStrike" kern="1200" cap="none" spc="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Unof</a:t>
            </a:r>
            <a:r>
              <a:rPr kumimoji="1" sz="3300" b="0" i="0" u="none" strike="noStrike" kern="1200" cap="none" spc="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fi</a:t>
            </a:r>
            <a:r>
              <a:rPr kumimoji="1" sz="3300" b="0" i="0" u="none" strike="noStrike" kern="1200" cap="none" spc="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cial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bindings</a:t>
            </a:r>
            <a:r>
              <a:rPr kumimoji="1" sz="3300" b="0" i="0" u="none" strike="noStrike" kern="1200" cap="none" spc="2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exist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032250" y="1842794"/>
            <a:ext cx="34772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000000"/>
                </a:solidFill>
                <a:latin typeface="JNFVZN+HelveticaNeue"/>
                <a:hlinkClick r:id="rId4"/>
              </a:rPr>
              <a:t>http://</a:t>
            </a:r>
            <a:r>
              <a:rPr lang="en-US" altLang="ja-JP" sz="2800" dirty="0" smtClean="0">
                <a:solidFill>
                  <a:srgbClr val="000000"/>
                </a:solidFill>
                <a:latin typeface="JNFVZN+HelveticaNeue"/>
                <a:hlinkClick r:id="rId4"/>
              </a:rPr>
              <a:t>pointclouds.org</a:t>
            </a:r>
            <a:endParaRPr lang="en-US" altLang="ja-JP" sz="2800" dirty="0" smtClean="0">
              <a:solidFill>
                <a:srgbClr val="000000"/>
              </a:solidFill>
              <a:latin typeface="JNFVZN+HelveticaNeue"/>
            </a:endParaRPr>
          </a:p>
          <a:p>
            <a:r>
              <a:rPr lang="en-US" altLang="ja-JP" sz="2800" dirty="0" smtClean="0">
                <a:solidFill>
                  <a:srgbClr val="000000"/>
                </a:solidFill>
                <a:latin typeface="JNFVZN+HelveticaNeue"/>
              </a:rPr>
              <a:t> </a:t>
            </a:r>
            <a:endParaRPr lang="ja-JP" altLang="en-US" sz="2800" dirty="0"/>
          </a:p>
        </p:txBody>
      </p:sp>
      <p:sp>
        <p:nvSpPr>
          <p:cNvPr id="7" name="正方形/長方形 6"/>
          <p:cNvSpPr/>
          <p:nvPr/>
        </p:nvSpPr>
        <p:spPr>
          <a:xfrm>
            <a:off x="450850" y="8003762"/>
            <a:ext cx="8458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One of the most useful algorithms in PCL is called the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iterative</a:t>
            </a:r>
            <a:r>
              <a:rPr lang="ja-JP" altLang="en-US" sz="2400" dirty="0" smtClean="0">
                <a:solidFill>
                  <a:srgbClr val="FF0000"/>
                </a:solidFill>
                <a:latin typeface="JNFVZN+HelveticaNeue"/>
              </a:rPr>
              <a:t>（反復、はんぷく）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closest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point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algorithm, or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ICP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, which is a common method for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estimating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motion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of a self-driving car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using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two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LIDAR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point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clouds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. 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もうすぐ紹介する。</a:t>
            </a:r>
            <a:endParaRPr lang="ja-JP" altLang="en-US" sz="2400" dirty="0"/>
          </a:p>
        </p:txBody>
      </p:sp>
      <p:sp>
        <p:nvSpPr>
          <p:cNvPr id="8" name="正方形/長方形 7"/>
          <p:cNvSpPr/>
          <p:nvPr/>
        </p:nvSpPr>
        <p:spPr>
          <a:xfrm>
            <a:off x="1289050" y="9932967"/>
            <a:ext cx="104754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hlinkClick r:id="rId5"/>
              </a:rPr>
              <a:t>https://pointclouds.org/documentation/classpcl_1_1_iterative_closest_point.</a:t>
            </a:r>
            <a:r>
              <a:rPr lang="ja-JP" altLang="en-US" sz="2400" dirty="0" smtClean="0">
                <a:hlinkClick r:id="rId5"/>
              </a:rPr>
              <a:t>html</a:t>
            </a:r>
            <a:endParaRPr lang="en-US" altLang="ja-JP" sz="2400" dirty="0" smtClean="0"/>
          </a:p>
          <a:p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153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7919084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55" dirty="0">
                <a:latin typeface="Trebuchet MS"/>
                <a:cs typeface="Trebuchet MS"/>
              </a:rPr>
              <a:t>Summary </a:t>
            </a:r>
            <a:r>
              <a:rPr spc="-215" dirty="0"/>
              <a:t>| </a:t>
            </a:r>
            <a:r>
              <a:rPr spc="15" dirty="0"/>
              <a:t>Point</a:t>
            </a:r>
            <a:r>
              <a:rPr spc="685" dirty="0"/>
              <a:t> </a:t>
            </a:r>
            <a:r>
              <a:rPr spc="-150" dirty="0"/>
              <a:t>Clouds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8737" y="2475883"/>
            <a:ext cx="13413740" cy="4804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2120" marR="5080" lvl="0" indent="-440055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Pct val="125757"/>
              <a:buFontTx/>
              <a:buChar char="•"/>
              <a:tabLst>
                <a:tab pos="452755" algn="l"/>
              </a:tabLst>
              <a:defRPr/>
            </a:pPr>
            <a:r>
              <a:rPr kumimoji="1" sz="3300" b="0" i="0" u="none" strike="noStrike" kern="1200" cap="none" spc="-1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-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Cartesian</a:t>
            </a:r>
            <a:r>
              <a:rPr kumimoji="1" sz="3300" b="0" i="0" u="none" strike="noStrike" kern="1200" cap="none" spc="-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coordinates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1" sz="3300" b="0" i="0" u="none" strike="noStrike" kern="1200" cap="none" spc="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measurements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30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LIDAR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scan  </a:t>
            </a:r>
            <a:r>
              <a:rPr kumimoji="1" sz="3300" b="0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</a:t>
            </a:r>
            <a:r>
              <a:rPr kumimoji="1" sz="3300" b="0" i="0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stored 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300" b="0" i="1" u="none" strike="noStrike" kern="1200" cap="none" spc="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point</a:t>
            </a:r>
            <a:r>
              <a:rPr kumimoji="1" sz="3300" b="0" i="1" u="none" strike="noStrike" kern="1200" cap="none" spc="1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3300" b="0" i="1" u="none" strike="noStrike" kern="1200" cap="none" spc="1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cloud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52120" marR="0" lvl="0" indent="-440055" algn="l" defTabSz="914400" rtl="0" eaLnBrk="1" fontAlgn="auto" latinLnBrk="0" hangingPunct="1">
              <a:lnSpc>
                <a:spcPct val="100000"/>
              </a:lnSpc>
              <a:spcBef>
                <a:spcPts val="3290"/>
              </a:spcBef>
              <a:spcAft>
                <a:spcPts val="0"/>
              </a:spcAft>
              <a:buClrTx/>
              <a:buSzPct val="125757"/>
              <a:buFontTx/>
              <a:buChar char="•"/>
              <a:tabLst>
                <a:tab pos="452755" algn="l"/>
              </a:tabLst>
              <a:defRPr/>
            </a:pP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300" b="0" i="0" u="none" strike="noStrike" kern="1200" cap="none" spc="-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clouds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</a:t>
            </a: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translated, </a:t>
            </a: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rotated, </a:t>
            </a:r>
            <a:r>
              <a:rPr kumimoji="1" sz="3300" b="0" i="0" u="none" strike="noStrike" kern="1200" cap="none" spc="-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scaled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2120" marR="219710" lvl="0" indent="-440055" algn="l" defTabSz="914400" rtl="0" eaLnBrk="1" fontAlgn="auto" latinLnBrk="0" hangingPunct="1">
              <a:lnSpc>
                <a:spcPct val="100000"/>
              </a:lnSpc>
              <a:spcBef>
                <a:spcPts val="3295"/>
              </a:spcBef>
              <a:spcAft>
                <a:spcPts val="0"/>
              </a:spcAft>
              <a:buClrTx/>
              <a:buSzPct val="125757"/>
              <a:buFontTx/>
              <a:buChar char="•"/>
              <a:tabLst>
                <a:tab pos="452755" algn="l"/>
              </a:tabLst>
              <a:defRPr/>
            </a:pPr>
            <a:r>
              <a:rPr kumimoji="1" sz="3300" b="0" i="0" u="none" strike="noStrike" kern="1200" cap="none" spc="-3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 </a:t>
            </a:r>
            <a:r>
              <a:rPr kumimoji="1" sz="3300" b="0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 </a:t>
            </a:r>
            <a:r>
              <a:rPr kumimoji="1" sz="3300" b="0" i="0" u="none" strike="noStrike" kern="1200" cap="none" spc="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300" b="0" i="0" u="none" strike="noStrike" kern="1200" cap="none" spc="-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clouds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useful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self-driving 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tasks, </a:t>
            </a:r>
            <a:r>
              <a:rPr kumimoji="1" sz="3300" b="0" i="0" u="none" strike="noStrike" kern="1200" cap="none" spc="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like </a:t>
            </a:r>
            <a:r>
              <a:rPr kumimoji="1" sz="3300" b="0" i="0" u="none" strike="noStrike" kern="1200" cap="none" spc="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fi</a:t>
            </a:r>
            <a:r>
              <a:rPr kumimoji="1" sz="3300" b="0" i="0" u="none" strike="noStrike" kern="1200" cap="none" spc="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tting</a:t>
            </a:r>
            <a:r>
              <a:rPr kumimoji="1" sz="3300" b="0" i="0" u="none" strike="noStrike" kern="1200" cap="none" spc="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300" b="0" i="0" u="none" strike="noStrike" kern="1200" cap="none" spc="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3D 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plane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1" sz="3300" b="0" i="0" u="none" strike="noStrike" kern="1200" cap="none" spc="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fi</a:t>
            </a:r>
            <a:r>
              <a:rPr kumimoji="1" sz="3300" b="0" i="0" u="none" strike="noStrike" kern="1200" cap="none" spc="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nd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road</a:t>
            </a:r>
            <a:r>
              <a:rPr kumimoji="1" sz="3300" b="0" i="0" u="none" strike="noStrike" kern="1200" cap="none" spc="4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surface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2120" marR="1165225" lvl="0" indent="-440055" algn="l" defTabSz="914400" rtl="0" eaLnBrk="1" fontAlgn="auto" latinLnBrk="0" hangingPunct="1">
              <a:lnSpc>
                <a:spcPct val="100000"/>
              </a:lnSpc>
              <a:spcBef>
                <a:spcPts val="3295"/>
              </a:spcBef>
              <a:spcAft>
                <a:spcPts val="0"/>
              </a:spcAft>
              <a:buClrTx/>
              <a:buSzPct val="125757"/>
              <a:buFontTx/>
              <a:buChar char="•"/>
              <a:tabLst>
                <a:tab pos="452755" algn="l"/>
              </a:tabLst>
              <a:defRPr/>
            </a:pPr>
            <a:r>
              <a:rPr kumimoji="1" sz="3300" b="0" i="0" u="none" strike="noStrike" kern="1200" cap="none" spc="-1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 </a:t>
            </a:r>
            <a:r>
              <a:rPr kumimoji="1" sz="3300" b="0" i="0" u="none" strike="noStrike" kern="1200" cap="none" spc="-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Library </a:t>
            </a:r>
            <a:r>
              <a:rPr kumimoji="1" sz="3300" b="0" i="0" u="none" strike="noStrike" kern="1200" cap="none" spc="-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1" sz="33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PCL</a:t>
            </a:r>
            <a:r>
              <a:rPr kumimoji="1" sz="3300" b="0" i="0" u="none" strike="noStrike" kern="1200" cap="none" spc="-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implements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many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useful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tools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 </a:t>
            </a:r>
            <a:r>
              <a:rPr kumimoji="1" sz="3300" b="0" i="0" u="none" strike="noStrike" kern="1200" cap="none" spc="-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working </a:t>
            </a:r>
            <a:r>
              <a:rPr kumimoji="1" sz="3300" b="0" i="0" u="none" strike="noStrike" kern="1200" cap="none" spc="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points </a:t>
            </a:r>
            <a:r>
              <a:rPr kumimoji="1" sz="3300" b="0" i="0" u="none" strike="noStrike" kern="1200" cap="none" spc="-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clouds 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1" sz="3300" b="0" i="0" u="none" strike="noStrike" kern="1200" cap="none" spc="4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C++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375650" y="5426075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RANSAC</a:t>
            </a:r>
            <a:r>
              <a:rPr kumimoji="1" lang="ja-JP" altLang="en-US" sz="2400" dirty="0" smtClean="0"/>
              <a:t>もできる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3280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091580"/>
            <a:ext cx="20104100" cy="5125720"/>
            <a:chOff x="0" y="3091580"/>
            <a:chExt cx="20104100" cy="5125720"/>
          </a:xfrm>
        </p:grpSpPr>
        <p:sp>
          <p:nvSpPr>
            <p:cNvPr id="3" name="object 3"/>
            <p:cNvSpPr/>
            <p:nvPr/>
          </p:nvSpPr>
          <p:spPr>
            <a:xfrm>
              <a:off x="10459" y="3102040"/>
              <a:ext cx="20083780" cy="5104765"/>
            </a:xfrm>
            <a:custGeom>
              <a:avLst/>
              <a:gdLst/>
              <a:ahLst/>
              <a:cxnLst/>
              <a:rect l="l" t="t" r="r" b="b"/>
              <a:pathLst>
                <a:path w="20083780" h="5104765">
                  <a:moveTo>
                    <a:pt x="20083179" y="0"/>
                  </a:moveTo>
                  <a:lnTo>
                    <a:pt x="0" y="0"/>
                  </a:lnTo>
                  <a:lnTo>
                    <a:pt x="0" y="5104474"/>
                  </a:lnTo>
                  <a:lnTo>
                    <a:pt x="20083179" y="5104474"/>
                  </a:lnTo>
                  <a:lnTo>
                    <a:pt x="20083179" y="0"/>
                  </a:lnTo>
                  <a:close/>
                </a:path>
              </a:pathLst>
            </a:custGeom>
            <a:solidFill>
              <a:srgbClr val="002A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59" y="3102040"/>
              <a:ext cx="20083780" cy="5104765"/>
            </a:xfrm>
            <a:custGeom>
              <a:avLst/>
              <a:gdLst/>
              <a:ahLst/>
              <a:cxnLst/>
              <a:rect l="l" t="t" r="r" b="b"/>
              <a:pathLst>
                <a:path w="20083780" h="5104765">
                  <a:moveTo>
                    <a:pt x="0" y="0"/>
                  </a:moveTo>
                  <a:lnTo>
                    <a:pt x="20083173" y="0"/>
                  </a:lnTo>
                  <a:lnTo>
                    <a:pt x="20083173" y="5104473"/>
                  </a:lnTo>
                  <a:lnTo>
                    <a:pt x="0" y="5104473"/>
                  </a:lnTo>
                  <a:lnTo>
                    <a:pt x="0" y="0"/>
                  </a:lnTo>
                  <a:close/>
                </a:path>
              </a:pathLst>
            </a:custGeom>
            <a:ln w="20919">
              <a:solidFill>
                <a:srgbClr val="0065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9568" y="4373429"/>
            <a:ext cx="17152620" cy="182943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4150" b="1" spc="110" dirty="0">
                <a:solidFill>
                  <a:srgbClr val="FFFFFF"/>
                </a:solidFill>
                <a:latin typeface="Trebuchet MS"/>
                <a:cs typeface="Trebuchet MS"/>
              </a:rPr>
              <a:t>MODULE </a:t>
            </a:r>
            <a:r>
              <a:rPr sz="4150" b="1" spc="100" dirty="0">
                <a:solidFill>
                  <a:srgbClr val="FFFFFF"/>
                </a:solidFill>
                <a:latin typeface="Trebuchet MS"/>
                <a:cs typeface="Trebuchet MS"/>
              </a:rPr>
              <a:t>4 </a:t>
            </a:r>
            <a:r>
              <a:rPr sz="4150" b="1" spc="180" dirty="0">
                <a:solidFill>
                  <a:srgbClr val="FFFFFF"/>
                </a:solidFill>
                <a:latin typeface="Trebuchet MS"/>
                <a:cs typeface="Trebuchet MS"/>
              </a:rPr>
              <a:t>LESSON</a:t>
            </a:r>
            <a:r>
              <a:rPr sz="415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b="1" spc="1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6650" b="1" spc="45" dirty="0">
                <a:solidFill>
                  <a:srgbClr val="FFFFFF"/>
                </a:solidFill>
                <a:latin typeface="Trebuchet MS"/>
                <a:cs typeface="Trebuchet MS"/>
              </a:rPr>
              <a:t>LIGHT </a:t>
            </a:r>
            <a:r>
              <a:rPr sz="6650" b="1" spc="50" dirty="0">
                <a:solidFill>
                  <a:srgbClr val="FFFFFF"/>
                </a:solidFill>
                <a:latin typeface="Trebuchet MS"/>
                <a:cs typeface="Trebuchet MS"/>
              </a:rPr>
              <a:t>DETECTION </a:t>
            </a:r>
            <a:r>
              <a:rPr sz="6650" b="1" spc="1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6650" b="1" spc="175" dirty="0">
                <a:solidFill>
                  <a:srgbClr val="FFFFFF"/>
                </a:solidFill>
                <a:latin typeface="Trebuchet MS"/>
                <a:cs typeface="Trebuchet MS"/>
              </a:rPr>
              <a:t>RANGING</a:t>
            </a:r>
            <a:r>
              <a:rPr sz="6650" b="1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50" b="1" spc="395" dirty="0">
                <a:solidFill>
                  <a:srgbClr val="FFFFFF"/>
                </a:solidFill>
                <a:latin typeface="Trebuchet MS"/>
                <a:cs typeface="Trebuchet MS"/>
              </a:rPr>
              <a:t>SENSORS</a:t>
            </a:r>
            <a:endParaRPr sz="6650">
              <a:latin typeface="Trebuchet MS"/>
              <a:cs typeface="Trebuchet MS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937250" y="8855075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もしくは</a:t>
            </a:r>
            <a:r>
              <a:rPr lang="en-US" altLang="ja-JP" sz="2400" dirty="0" smtClean="0"/>
              <a:t>Laser Imaging Detection and Ranging</a:t>
            </a:r>
            <a:r>
              <a:rPr lang="ja-JP" altLang="en-US" sz="2400" dirty="0" smtClean="0"/>
              <a:t>（レーザー画像検出と測距「そっきょ」）の略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59" y="3102040"/>
            <a:ext cx="20083780" cy="5104765"/>
          </a:xfrm>
          <a:prstGeom prst="rect">
            <a:avLst/>
          </a:prstGeom>
          <a:solidFill>
            <a:srgbClr val="002A5C"/>
          </a:solidFill>
          <a:ln w="20919">
            <a:solidFill>
              <a:srgbClr val="0065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5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4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15125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150" b="1" i="0" u="none" strike="noStrike" kern="120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MODULE </a:t>
            </a:r>
            <a:r>
              <a:rPr kumimoji="1" sz="415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4 </a:t>
            </a:r>
            <a:r>
              <a:rPr kumimoji="1" sz="4150" b="1" i="0" u="none" strike="noStrike" kern="1200" cap="none" spc="1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LESSON</a:t>
            </a:r>
            <a:r>
              <a:rPr kumimoji="1" sz="4150" b="1" i="0" u="none" strike="noStrike" kern="1200" cap="none" spc="-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415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3</a:t>
            </a:r>
            <a:endParaRPr kumimoji="1" sz="4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151255" marR="0" lvl="0" indent="0" algn="l" defTabSz="914400" rtl="0" eaLnBrk="1" fontAlgn="auto" latinLnBrk="0" hangingPunct="1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6650" b="1" i="0" u="none" strike="noStrike" kern="1200" cap="none" spc="2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POSE </a:t>
            </a:r>
            <a:r>
              <a:rPr kumimoji="1" sz="6650" b="1" i="0" u="none" strike="noStrike" kern="120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ESTIMATION </a:t>
            </a:r>
            <a:r>
              <a:rPr kumimoji="1" sz="6650" b="1" i="0" u="none" strike="noStrike" kern="1200" cap="none" spc="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FROM </a:t>
            </a:r>
            <a:r>
              <a:rPr kumimoji="1" sz="6650" b="1" i="0" u="none" strike="noStrike" kern="120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LIDAR</a:t>
            </a:r>
            <a:r>
              <a:rPr kumimoji="1" sz="6650" b="1" i="0" u="none" strike="noStrike" kern="1200" cap="none" spc="-3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6650" b="1" i="0" u="none" strike="noStrike" kern="1200" cap="none" spc="-3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1" sz="6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66053" y="10803724"/>
            <a:ext cx="16573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9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1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801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19699" y="6450620"/>
            <a:ext cx="548640" cy="259715"/>
            <a:chOff x="2919699" y="6450620"/>
            <a:chExt cx="548640" cy="259715"/>
          </a:xfrm>
        </p:grpSpPr>
        <p:sp>
          <p:nvSpPr>
            <p:cNvPr id="3" name="object 3"/>
            <p:cNvSpPr/>
            <p:nvPr/>
          </p:nvSpPr>
          <p:spPr>
            <a:xfrm>
              <a:off x="2930170" y="6461091"/>
              <a:ext cx="527561" cy="2382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930170" y="6461091"/>
              <a:ext cx="527685" cy="238760"/>
            </a:xfrm>
            <a:custGeom>
              <a:avLst/>
              <a:gdLst/>
              <a:ahLst/>
              <a:cxnLst/>
              <a:rect l="l" t="t" r="r" b="b"/>
              <a:pathLst>
                <a:path w="527685" h="238759">
                  <a:moveTo>
                    <a:pt x="263697" y="0"/>
                  </a:moveTo>
                  <a:lnTo>
                    <a:pt x="212801" y="4888"/>
                  </a:lnTo>
                  <a:lnTo>
                    <a:pt x="163432" y="19547"/>
                  </a:lnTo>
                  <a:lnTo>
                    <a:pt x="117095" y="43963"/>
                  </a:lnTo>
                  <a:lnTo>
                    <a:pt x="75294" y="78126"/>
                  </a:lnTo>
                  <a:lnTo>
                    <a:pt x="45499" y="113823"/>
                  </a:lnTo>
                  <a:lnTo>
                    <a:pt x="23176" y="153048"/>
                  </a:lnTo>
                  <a:lnTo>
                    <a:pt x="8089" y="194833"/>
                  </a:lnTo>
                  <a:lnTo>
                    <a:pt x="0" y="238210"/>
                  </a:lnTo>
                  <a:lnTo>
                    <a:pt x="527561" y="238210"/>
                  </a:lnTo>
                  <a:lnTo>
                    <a:pt x="519472" y="194832"/>
                  </a:lnTo>
                  <a:lnTo>
                    <a:pt x="504385" y="153048"/>
                  </a:lnTo>
                  <a:lnTo>
                    <a:pt x="482062" y="113823"/>
                  </a:lnTo>
                  <a:lnTo>
                    <a:pt x="452266" y="78126"/>
                  </a:lnTo>
                  <a:lnTo>
                    <a:pt x="410439" y="43963"/>
                  </a:lnTo>
                  <a:lnTo>
                    <a:pt x="364044" y="19547"/>
                  </a:lnTo>
                  <a:lnTo>
                    <a:pt x="314619" y="4888"/>
                  </a:lnTo>
                  <a:lnTo>
                    <a:pt x="263697" y="0"/>
                  </a:lnTo>
                  <a:close/>
                </a:path>
              </a:pathLst>
            </a:custGeom>
            <a:ln w="20941">
              <a:solidFill>
                <a:srgbClr val="002A5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53906" y="6389912"/>
            <a:ext cx="6228715" cy="2470150"/>
            <a:chOff x="253906" y="6389912"/>
            <a:chExt cx="6228715" cy="2470150"/>
          </a:xfrm>
        </p:grpSpPr>
        <p:sp>
          <p:nvSpPr>
            <p:cNvPr id="6" name="object 6"/>
            <p:cNvSpPr/>
            <p:nvPr/>
          </p:nvSpPr>
          <p:spPr>
            <a:xfrm>
              <a:off x="3303909" y="6861290"/>
              <a:ext cx="441959" cy="658495"/>
            </a:xfrm>
            <a:custGeom>
              <a:avLst/>
              <a:gdLst/>
              <a:ahLst/>
              <a:cxnLst/>
              <a:rect l="l" t="t" r="r" b="b"/>
              <a:pathLst>
                <a:path w="441960" h="658495">
                  <a:moveTo>
                    <a:pt x="193664" y="416600"/>
                  </a:moveTo>
                  <a:lnTo>
                    <a:pt x="110262" y="416600"/>
                  </a:lnTo>
                  <a:lnTo>
                    <a:pt x="110262" y="602234"/>
                  </a:lnTo>
                  <a:lnTo>
                    <a:pt x="108932" y="606052"/>
                  </a:lnTo>
                  <a:lnTo>
                    <a:pt x="86602" y="635422"/>
                  </a:lnTo>
                  <a:lnTo>
                    <a:pt x="85272" y="639239"/>
                  </a:lnTo>
                  <a:lnTo>
                    <a:pt x="85272" y="654429"/>
                  </a:lnTo>
                  <a:lnTo>
                    <a:pt x="89012" y="658169"/>
                  </a:lnTo>
                  <a:lnTo>
                    <a:pt x="189923" y="658169"/>
                  </a:lnTo>
                  <a:lnTo>
                    <a:pt x="193664" y="654429"/>
                  </a:lnTo>
                  <a:lnTo>
                    <a:pt x="193664" y="416600"/>
                  </a:lnTo>
                  <a:close/>
                </a:path>
                <a:path w="441960" h="658495">
                  <a:moveTo>
                    <a:pt x="331263" y="416600"/>
                  </a:moveTo>
                  <a:lnTo>
                    <a:pt x="247860" y="416600"/>
                  </a:lnTo>
                  <a:lnTo>
                    <a:pt x="247860" y="654429"/>
                  </a:lnTo>
                  <a:lnTo>
                    <a:pt x="251601" y="658169"/>
                  </a:lnTo>
                  <a:lnTo>
                    <a:pt x="352512" y="658169"/>
                  </a:lnTo>
                  <a:lnTo>
                    <a:pt x="356202" y="654429"/>
                  </a:lnTo>
                  <a:lnTo>
                    <a:pt x="356201" y="639239"/>
                  </a:lnTo>
                  <a:lnTo>
                    <a:pt x="354923" y="635420"/>
                  </a:lnTo>
                  <a:lnTo>
                    <a:pt x="332541" y="606050"/>
                  </a:lnTo>
                  <a:lnTo>
                    <a:pt x="331263" y="602234"/>
                  </a:lnTo>
                  <a:lnTo>
                    <a:pt x="331263" y="416600"/>
                  </a:lnTo>
                  <a:close/>
                </a:path>
                <a:path w="441960" h="658495">
                  <a:moveTo>
                    <a:pt x="56888" y="416600"/>
                  </a:moveTo>
                  <a:lnTo>
                    <a:pt x="16318" y="416600"/>
                  </a:lnTo>
                  <a:lnTo>
                    <a:pt x="748" y="435522"/>
                  </a:lnTo>
                  <a:lnTo>
                    <a:pt x="0" y="439133"/>
                  </a:lnTo>
                  <a:lnTo>
                    <a:pt x="10886" y="477661"/>
                  </a:lnTo>
                  <a:lnTo>
                    <a:pt x="12618" y="478972"/>
                  </a:lnTo>
                  <a:lnTo>
                    <a:pt x="23817" y="478972"/>
                  </a:lnTo>
                  <a:lnTo>
                    <a:pt x="25779" y="477011"/>
                  </a:lnTo>
                  <a:lnTo>
                    <a:pt x="25779" y="444603"/>
                  </a:lnTo>
                  <a:lnTo>
                    <a:pt x="30643" y="439739"/>
                  </a:lnTo>
                  <a:lnTo>
                    <a:pt x="73036" y="439739"/>
                  </a:lnTo>
                  <a:lnTo>
                    <a:pt x="73207" y="439131"/>
                  </a:lnTo>
                  <a:lnTo>
                    <a:pt x="72458" y="435521"/>
                  </a:lnTo>
                  <a:lnTo>
                    <a:pt x="56888" y="416600"/>
                  </a:lnTo>
                  <a:close/>
                </a:path>
                <a:path w="441960" h="658495">
                  <a:moveTo>
                    <a:pt x="73036" y="439739"/>
                  </a:moveTo>
                  <a:lnTo>
                    <a:pt x="42614" y="439739"/>
                  </a:lnTo>
                  <a:lnTo>
                    <a:pt x="47427" y="444603"/>
                  </a:lnTo>
                  <a:lnTo>
                    <a:pt x="47428" y="477011"/>
                  </a:lnTo>
                  <a:lnTo>
                    <a:pt x="49390" y="478972"/>
                  </a:lnTo>
                  <a:lnTo>
                    <a:pt x="60587" y="478972"/>
                  </a:lnTo>
                  <a:lnTo>
                    <a:pt x="62322" y="477660"/>
                  </a:lnTo>
                  <a:lnTo>
                    <a:pt x="73036" y="439739"/>
                  </a:lnTo>
                  <a:close/>
                </a:path>
                <a:path w="441960" h="658495">
                  <a:moveTo>
                    <a:pt x="425206" y="416600"/>
                  </a:moveTo>
                  <a:lnTo>
                    <a:pt x="384636" y="416600"/>
                  </a:lnTo>
                  <a:lnTo>
                    <a:pt x="369065" y="435522"/>
                  </a:lnTo>
                  <a:lnTo>
                    <a:pt x="368318" y="439133"/>
                  </a:lnTo>
                  <a:lnTo>
                    <a:pt x="379204" y="477661"/>
                  </a:lnTo>
                  <a:lnTo>
                    <a:pt x="380936" y="478972"/>
                  </a:lnTo>
                  <a:lnTo>
                    <a:pt x="392136" y="478972"/>
                  </a:lnTo>
                  <a:lnTo>
                    <a:pt x="394046" y="477011"/>
                  </a:lnTo>
                  <a:lnTo>
                    <a:pt x="394046" y="444603"/>
                  </a:lnTo>
                  <a:lnTo>
                    <a:pt x="398909" y="439739"/>
                  </a:lnTo>
                  <a:lnTo>
                    <a:pt x="441355" y="439739"/>
                  </a:lnTo>
                  <a:lnTo>
                    <a:pt x="441528" y="439131"/>
                  </a:lnTo>
                  <a:lnTo>
                    <a:pt x="440777" y="435521"/>
                  </a:lnTo>
                  <a:lnTo>
                    <a:pt x="425206" y="416600"/>
                  </a:lnTo>
                  <a:close/>
                </a:path>
                <a:path w="441960" h="658495">
                  <a:moveTo>
                    <a:pt x="441355" y="439739"/>
                  </a:moveTo>
                  <a:lnTo>
                    <a:pt x="410882" y="439739"/>
                  </a:lnTo>
                  <a:lnTo>
                    <a:pt x="415744" y="444603"/>
                  </a:lnTo>
                  <a:lnTo>
                    <a:pt x="415746" y="477011"/>
                  </a:lnTo>
                  <a:lnTo>
                    <a:pt x="417709" y="478972"/>
                  </a:lnTo>
                  <a:lnTo>
                    <a:pt x="428904" y="478972"/>
                  </a:lnTo>
                  <a:lnTo>
                    <a:pt x="430587" y="477660"/>
                  </a:lnTo>
                  <a:lnTo>
                    <a:pt x="441355" y="439739"/>
                  </a:lnTo>
                  <a:close/>
                </a:path>
                <a:path w="441960" h="658495">
                  <a:moveTo>
                    <a:pt x="66736" y="147779"/>
                  </a:moveTo>
                  <a:lnTo>
                    <a:pt x="6468" y="147779"/>
                  </a:lnTo>
                  <a:lnTo>
                    <a:pt x="1716" y="152532"/>
                  </a:lnTo>
                  <a:lnTo>
                    <a:pt x="1715" y="290379"/>
                  </a:lnTo>
                  <a:lnTo>
                    <a:pt x="5308" y="294615"/>
                  </a:lnTo>
                  <a:lnTo>
                    <a:pt x="10045" y="295662"/>
                  </a:lnTo>
                  <a:lnTo>
                    <a:pt x="10045" y="316744"/>
                  </a:lnTo>
                  <a:lnTo>
                    <a:pt x="5308" y="317790"/>
                  </a:lnTo>
                  <a:lnTo>
                    <a:pt x="1716" y="322025"/>
                  </a:lnTo>
                  <a:lnTo>
                    <a:pt x="1715" y="411899"/>
                  </a:lnTo>
                  <a:lnTo>
                    <a:pt x="6469" y="416600"/>
                  </a:lnTo>
                  <a:lnTo>
                    <a:pt x="66738" y="416600"/>
                  </a:lnTo>
                  <a:lnTo>
                    <a:pt x="71489" y="411899"/>
                  </a:lnTo>
                  <a:lnTo>
                    <a:pt x="71491" y="322025"/>
                  </a:lnTo>
                  <a:lnTo>
                    <a:pt x="67950" y="317790"/>
                  </a:lnTo>
                  <a:lnTo>
                    <a:pt x="63213" y="316744"/>
                  </a:lnTo>
                  <a:lnTo>
                    <a:pt x="63213" y="295662"/>
                  </a:lnTo>
                  <a:lnTo>
                    <a:pt x="67950" y="294615"/>
                  </a:lnTo>
                  <a:lnTo>
                    <a:pt x="71490" y="290379"/>
                  </a:lnTo>
                  <a:lnTo>
                    <a:pt x="71491" y="238997"/>
                  </a:lnTo>
                  <a:lnTo>
                    <a:pt x="439810" y="238997"/>
                  </a:lnTo>
                  <a:lnTo>
                    <a:pt x="439810" y="237506"/>
                  </a:lnTo>
                  <a:lnTo>
                    <a:pt x="165949" y="237506"/>
                  </a:lnTo>
                  <a:lnTo>
                    <a:pt x="165949" y="170404"/>
                  </a:lnTo>
                  <a:lnTo>
                    <a:pt x="71491" y="170404"/>
                  </a:lnTo>
                  <a:lnTo>
                    <a:pt x="71491" y="152532"/>
                  </a:lnTo>
                  <a:lnTo>
                    <a:pt x="66736" y="147779"/>
                  </a:lnTo>
                  <a:close/>
                </a:path>
                <a:path w="441960" h="658495">
                  <a:moveTo>
                    <a:pt x="357126" y="238997"/>
                  </a:moveTo>
                  <a:lnTo>
                    <a:pt x="84397" y="238997"/>
                  </a:lnTo>
                  <a:lnTo>
                    <a:pt x="84397" y="411058"/>
                  </a:lnTo>
                  <a:lnTo>
                    <a:pt x="89940" y="416600"/>
                  </a:lnTo>
                  <a:lnTo>
                    <a:pt x="351584" y="416600"/>
                  </a:lnTo>
                  <a:lnTo>
                    <a:pt x="357127" y="411058"/>
                  </a:lnTo>
                  <a:lnTo>
                    <a:pt x="357126" y="368472"/>
                  </a:lnTo>
                  <a:lnTo>
                    <a:pt x="197366" y="368472"/>
                  </a:lnTo>
                  <a:lnTo>
                    <a:pt x="165126" y="336180"/>
                  </a:lnTo>
                  <a:lnTo>
                    <a:pt x="177136" y="326310"/>
                  </a:lnTo>
                  <a:lnTo>
                    <a:pt x="190638" y="319088"/>
                  </a:lnTo>
                  <a:lnTo>
                    <a:pt x="205294" y="314653"/>
                  </a:lnTo>
                  <a:lnTo>
                    <a:pt x="220762" y="313144"/>
                  </a:lnTo>
                  <a:lnTo>
                    <a:pt x="357126" y="313144"/>
                  </a:lnTo>
                  <a:lnTo>
                    <a:pt x="357126" y="289903"/>
                  </a:lnTo>
                  <a:lnTo>
                    <a:pt x="171419" y="289903"/>
                  </a:lnTo>
                  <a:lnTo>
                    <a:pt x="165951" y="284486"/>
                  </a:lnTo>
                  <a:lnTo>
                    <a:pt x="165949" y="271049"/>
                  </a:lnTo>
                  <a:lnTo>
                    <a:pt x="171417" y="265581"/>
                  </a:lnTo>
                  <a:lnTo>
                    <a:pt x="357126" y="265581"/>
                  </a:lnTo>
                  <a:lnTo>
                    <a:pt x="357126" y="238997"/>
                  </a:lnTo>
                  <a:close/>
                </a:path>
                <a:path w="441960" h="658495">
                  <a:moveTo>
                    <a:pt x="439810" y="238997"/>
                  </a:moveTo>
                  <a:lnTo>
                    <a:pt x="370033" y="238997"/>
                  </a:lnTo>
                  <a:lnTo>
                    <a:pt x="370033" y="290379"/>
                  </a:lnTo>
                  <a:lnTo>
                    <a:pt x="373573" y="294615"/>
                  </a:lnTo>
                  <a:lnTo>
                    <a:pt x="378312" y="295662"/>
                  </a:lnTo>
                  <a:lnTo>
                    <a:pt x="378312" y="316744"/>
                  </a:lnTo>
                  <a:lnTo>
                    <a:pt x="373574" y="317790"/>
                  </a:lnTo>
                  <a:lnTo>
                    <a:pt x="370034" y="322025"/>
                  </a:lnTo>
                  <a:lnTo>
                    <a:pt x="370033" y="411899"/>
                  </a:lnTo>
                  <a:lnTo>
                    <a:pt x="374787" y="416600"/>
                  </a:lnTo>
                  <a:lnTo>
                    <a:pt x="435055" y="416600"/>
                  </a:lnTo>
                  <a:lnTo>
                    <a:pt x="439807" y="411899"/>
                  </a:lnTo>
                  <a:lnTo>
                    <a:pt x="439810" y="322025"/>
                  </a:lnTo>
                  <a:lnTo>
                    <a:pt x="436216" y="317790"/>
                  </a:lnTo>
                  <a:lnTo>
                    <a:pt x="431479" y="316744"/>
                  </a:lnTo>
                  <a:lnTo>
                    <a:pt x="431479" y="295662"/>
                  </a:lnTo>
                  <a:lnTo>
                    <a:pt x="436217" y="294615"/>
                  </a:lnTo>
                  <a:lnTo>
                    <a:pt x="439810" y="290379"/>
                  </a:lnTo>
                  <a:lnTo>
                    <a:pt x="439810" y="238997"/>
                  </a:lnTo>
                  <a:close/>
                </a:path>
                <a:path w="441960" h="658495">
                  <a:moveTo>
                    <a:pt x="229592" y="358753"/>
                  </a:moveTo>
                  <a:lnTo>
                    <a:pt x="211933" y="358753"/>
                  </a:lnTo>
                  <a:lnTo>
                    <a:pt x="203609" y="362229"/>
                  </a:lnTo>
                  <a:lnTo>
                    <a:pt x="197366" y="368472"/>
                  </a:lnTo>
                  <a:lnTo>
                    <a:pt x="244158" y="368472"/>
                  </a:lnTo>
                  <a:lnTo>
                    <a:pt x="237915" y="362229"/>
                  </a:lnTo>
                  <a:lnTo>
                    <a:pt x="229592" y="358753"/>
                  </a:lnTo>
                  <a:close/>
                </a:path>
                <a:path w="441960" h="658495">
                  <a:moveTo>
                    <a:pt x="357126" y="313144"/>
                  </a:moveTo>
                  <a:lnTo>
                    <a:pt x="220762" y="313144"/>
                  </a:lnTo>
                  <a:lnTo>
                    <a:pt x="236234" y="314653"/>
                  </a:lnTo>
                  <a:lnTo>
                    <a:pt x="250890" y="319088"/>
                  </a:lnTo>
                  <a:lnTo>
                    <a:pt x="264391" y="326310"/>
                  </a:lnTo>
                  <a:lnTo>
                    <a:pt x="276398" y="336180"/>
                  </a:lnTo>
                  <a:lnTo>
                    <a:pt x="244158" y="368472"/>
                  </a:lnTo>
                  <a:lnTo>
                    <a:pt x="357126" y="368472"/>
                  </a:lnTo>
                  <a:lnTo>
                    <a:pt x="357126" y="313144"/>
                  </a:lnTo>
                  <a:close/>
                </a:path>
                <a:path w="441960" h="658495">
                  <a:moveTo>
                    <a:pt x="214044" y="265581"/>
                  </a:moveTo>
                  <a:lnTo>
                    <a:pt x="184854" y="265581"/>
                  </a:lnTo>
                  <a:lnTo>
                    <a:pt x="190269" y="271049"/>
                  </a:lnTo>
                  <a:lnTo>
                    <a:pt x="190271" y="284486"/>
                  </a:lnTo>
                  <a:lnTo>
                    <a:pt x="184852" y="289903"/>
                  </a:lnTo>
                  <a:lnTo>
                    <a:pt x="214044" y="289903"/>
                  </a:lnTo>
                  <a:lnTo>
                    <a:pt x="208578" y="284486"/>
                  </a:lnTo>
                  <a:lnTo>
                    <a:pt x="208576" y="271049"/>
                  </a:lnTo>
                  <a:lnTo>
                    <a:pt x="214044" y="265581"/>
                  </a:lnTo>
                  <a:close/>
                </a:path>
                <a:path w="441960" h="658495">
                  <a:moveTo>
                    <a:pt x="256672" y="265581"/>
                  </a:moveTo>
                  <a:lnTo>
                    <a:pt x="227479" y="265581"/>
                  </a:lnTo>
                  <a:lnTo>
                    <a:pt x="232949" y="271049"/>
                  </a:lnTo>
                  <a:lnTo>
                    <a:pt x="232949" y="284486"/>
                  </a:lnTo>
                  <a:lnTo>
                    <a:pt x="227479" y="289903"/>
                  </a:lnTo>
                  <a:lnTo>
                    <a:pt x="256671" y="289903"/>
                  </a:lnTo>
                  <a:lnTo>
                    <a:pt x="251256" y="284486"/>
                  </a:lnTo>
                  <a:lnTo>
                    <a:pt x="251254" y="271049"/>
                  </a:lnTo>
                  <a:lnTo>
                    <a:pt x="256672" y="265581"/>
                  </a:lnTo>
                  <a:close/>
                </a:path>
                <a:path w="441960" h="658495">
                  <a:moveTo>
                    <a:pt x="357126" y="265581"/>
                  </a:moveTo>
                  <a:lnTo>
                    <a:pt x="270106" y="265581"/>
                  </a:lnTo>
                  <a:lnTo>
                    <a:pt x="275575" y="271049"/>
                  </a:lnTo>
                  <a:lnTo>
                    <a:pt x="275575" y="284486"/>
                  </a:lnTo>
                  <a:lnTo>
                    <a:pt x="270106" y="289903"/>
                  </a:lnTo>
                  <a:lnTo>
                    <a:pt x="357126" y="289903"/>
                  </a:lnTo>
                  <a:lnTo>
                    <a:pt x="357126" y="265581"/>
                  </a:lnTo>
                  <a:close/>
                </a:path>
                <a:path w="441960" h="658495">
                  <a:moveTo>
                    <a:pt x="357126" y="166804"/>
                  </a:moveTo>
                  <a:lnTo>
                    <a:pt x="275575" y="166804"/>
                  </a:lnTo>
                  <a:lnTo>
                    <a:pt x="275575" y="237506"/>
                  </a:lnTo>
                  <a:lnTo>
                    <a:pt x="439810" y="237506"/>
                  </a:lnTo>
                  <a:lnTo>
                    <a:pt x="439810" y="170404"/>
                  </a:lnTo>
                  <a:lnTo>
                    <a:pt x="357126" y="170404"/>
                  </a:lnTo>
                  <a:lnTo>
                    <a:pt x="357126" y="166804"/>
                  </a:lnTo>
                  <a:close/>
                </a:path>
                <a:path w="441960" h="658495">
                  <a:moveTo>
                    <a:pt x="351584" y="123355"/>
                  </a:moveTo>
                  <a:lnTo>
                    <a:pt x="89940" y="123355"/>
                  </a:lnTo>
                  <a:lnTo>
                    <a:pt x="84397" y="128897"/>
                  </a:lnTo>
                  <a:lnTo>
                    <a:pt x="84397" y="170404"/>
                  </a:lnTo>
                  <a:lnTo>
                    <a:pt x="165949" y="170404"/>
                  </a:lnTo>
                  <a:lnTo>
                    <a:pt x="165949" y="166804"/>
                  </a:lnTo>
                  <a:lnTo>
                    <a:pt x="357126" y="166804"/>
                  </a:lnTo>
                  <a:lnTo>
                    <a:pt x="357126" y="128897"/>
                  </a:lnTo>
                  <a:lnTo>
                    <a:pt x="351584" y="123355"/>
                  </a:lnTo>
                  <a:close/>
                </a:path>
                <a:path w="441960" h="658495">
                  <a:moveTo>
                    <a:pt x="435055" y="147779"/>
                  </a:moveTo>
                  <a:lnTo>
                    <a:pt x="374785" y="147779"/>
                  </a:lnTo>
                  <a:lnTo>
                    <a:pt x="370034" y="152532"/>
                  </a:lnTo>
                  <a:lnTo>
                    <a:pt x="370033" y="170404"/>
                  </a:lnTo>
                  <a:lnTo>
                    <a:pt x="439810" y="170404"/>
                  </a:lnTo>
                  <a:lnTo>
                    <a:pt x="439810" y="152532"/>
                  </a:lnTo>
                  <a:lnTo>
                    <a:pt x="435055" y="147779"/>
                  </a:lnTo>
                  <a:close/>
                </a:path>
                <a:path w="441960" h="658495">
                  <a:moveTo>
                    <a:pt x="299278" y="79648"/>
                  </a:moveTo>
                  <a:lnTo>
                    <a:pt x="142247" y="79648"/>
                  </a:lnTo>
                  <a:lnTo>
                    <a:pt x="144507" y="81908"/>
                  </a:lnTo>
                  <a:lnTo>
                    <a:pt x="144507" y="123355"/>
                  </a:lnTo>
                  <a:lnTo>
                    <a:pt x="297017" y="123355"/>
                  </a:lnTo>
                  <a:lnTo>
                    <a:pt x="297017" y="81908"/>
                  </a:lnTo>
                  <a:lnTo>
                    <a:pt x="299278" y="79648"/>
                  </a:lnTo>
                  <a:close/>
                </a:path>
                <a:path w="441960" h="658495">
                  <a:moveTo>
                    <a:pt x="189190" y="43706"/>
                  </a:moveTo>
                  <a:lnTo>
                    <a:pt x="129490" y="43706"/>
                  </a:lnTo>
                  <a:lnTo>
                    <a:pt x="127230" y="45966"/>
                  </a:lnTo>
                  <a:lnTo>
                    <a:pt x="127230" y="77439"/>
                  </a:lnTo>
                  <a:lnTo>
                    <a:pt x="129490" y="79648"/>
                  </a:lnTo>
                  <a:lnTo>
                    <a:pt x="179275" y="79648"/>
                  </a:lnTo>
                  <a:lnTo>
                    <a:pt x="171245" y="71616"/>
                  </a:lnTo>
                  <a:lnTo>
                    <a:pt x="171245" y="61702"/>
                  </a:lnTo>
                  <a:lnTo>
                    <a:pt x="172655" y="54708"/>
                  </a:lnTo>
                  <a:lnTo>
                    <a:pt x="176499" y="48986"/>
                  </a:lnTo>
                  <a:lnTo>
                    <a:pt x="182203" y="45124"/>
                  </a:lnTo>
                  <a:lnTo>
                    <a:pt x="189190" y="43706"/>
                  </a:lnTo>
                  <a:close/>
                </a:path>
                <a:path w="441960" h="658495">
                  <a:moveTo>
                    <a:pt x="252334" y="43706"/>
                  </a:moveTo>
                  <a:lnTo>
                    <a:pt x="189190" y="43706"/>
                  </a:lnTo>
                  <a:lnTo>
                    <a:pt x="196177" y="45124"/>
                  </a:lnTo>
                  <a:lnTo>
                    <a:pt x="201882" y="48986"/>
                  </a:lnTo>
                  <a:lnTo>
                    <a:pt x="205726" y="54708"/>
                  </a:lnTo>
                  <a:lnTo>
                    <a:pt x="207136" y="61702"/>
                  </a:lnTo>
                  <a:lnTo>
                    <a:pt x="207136" y="71616"/>
                  </a:lnTo>
                  <a:lnTo>
                    <a:pt x="199104" y="79648"/>
                  </a:lnTo>
                  <a:lnTo>
                    <a:pt x="242420" y="79648"/>
                  </a:lnTo>
                  <a:lnTo>
                    <a:pt x="234389" y="71616"/>
                  </a:lnTo>
                  <a:lnTo>
                    <a:pt x="234389" y="61702"/>
                  </a:lnTo>
                  <a:lnTo>
                    <a:pt x="235798" y="54708"/>
                  </a:lnTo>
                  <a:lnTo>
                    <a:pt x="239643" y="48986"/>
                  </a:lnTo>
                  <a:lnTo>
                    <a:pt x="245347" y="45124"/>
                  </a:lnTo>
                  <a:lnTo>
                    <a:pt x="252334" y="43706"/>
                  </a:lnTo>
                  <a:close/>
                </a:path>
                <a:path w="441960" h="658495">
                  <a:moveTo>
                    <a:pt x="312034" y="43706"/>
                  </a:moveTo>
                  <a:lnTo>
                    <a:pt x="252334" y="43706"/>
                  </a:lnTo>
                  <a:lnTo>
                    <a:pt x="259320" y="45124"/>
                  </a:lnTo>
                  <a:lnTo>
                    <a:pt x="265024" y="48986"/>
                  </a:lnTo>
                  <a:lnTo>
                    <a:pt x="268869" y="54708"/>
                  </a:lnTo>
                  <a:lnTo>
                    <a:pt x="270279" y="61702"/>
                  </a:lnTo>
                  <a:lnTo>
                    <a:pt x="270279" y="71616"/>
                  </a:lnTo>
                  <a:lnTo>
                    <a:pt x="262247" y="79648"/>
                  </a:lnTo>
                  <a:lnTo>
                    <a:pt x="312034" y="79648"/>
                  </a:lnTo>
                  <a:lnTo>
                    <a:pt x="314294" y="77439"/>
                  </a:lnTo>
                  <a:lnTo>
                    <a:pt x="314294" y="45966"/>
                  </a:lnTo>
                  <a:lnTo>
                    <a:pt x="312034" y="43706"/>
                  </a:lnTo>
                  <a:close/>
                </a:path>
                <a:path w="441960" h="658495">
                  <a:moveTo>
                    <a:pt x="291592" y="0"/>
                  </a:moveTo>
                  <a:lnTo>
                    <a:pt x="149934" y="0"/>
                  </a:lnTo>
                  <a:lnTo>
                    <a:pt x="144507" y="5424"/>
                  </a:lnTo>
                  <a:lnTo>
                    <a:pt x="144507" y="41445"/>
                  </a:lnTo>
                  <a:lnTo>
                    <a:pt x="142247" y="43706"/>
                  </a:lnTo>
                  <a:lnTo>
                    <a:pt x="299278" y="43706"/>
                  </a:lnTo>
                  <a:lnTo>
                    <a:pt x="297017" y="41445"/>
                  </a:lnTo>
                  <a:lnTo>
                    <a:pt x="297017" y="5424"/>
                  </a:lnTo>
                  <a:lnTo>
                    <a:pt x="2915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53906" y="7289362"/>
              <a:ext cx="6228333" cy="15706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520883" y="6705308"/>
              <a:ext cx="3694379" cy="13588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20883" y="6702846"/>
              <a:ext cx="3694429" cy="1361440"/>
            </a:xfrm>
            <a:custGeom>
              <a:avLst/>
              <a:gdLst/>
              <a:ahLst/>
              <a:cxnLst/>
              <a:rect l="l" t="t" r="r" b="b"/>
              <a:pathLst>
                <a:path w="3694429" h="1361440">
                  <a:moveTo>
                    <a:pt x="1124817" y="0"/>
                  </a:moveTo>
                  <a:lnTo>
                    <a:pt x="1080256" y="3448"/>
                  </a:lnTo>
                  <a:lnTo>
                    <a:pt x="1037002" y="13635"/>
                  </a:lnTo>
                  <a:lnTo>
                    <a:pt x="995817" y="30323"/>
                  </a:lnTo>
                  <a:lnTo>
                    <a:pt x="957469" y="53273"/>
                  </a:lnTo>
                  <a:lnTo>
                    <a:pt x="918094" y="84015"/>
                  </a:lnTo>
                  <a:lnTo>
                    <a:pt x="876132" y="121315"/>
                  </a:lnTo>
                  <a:lnTo>
                    <a:pt x="832910" y="162838"/>
                  </a:lnTo>
                  <a:lnTo>
                    <a:pt x="789752" y="206253"/>
                  </a:lnTo>
                  <a:lnTo>
                    <a:pt x="747984" y="249224"/>
                  </a:lnTo>
                  <a:lnTo>
                    <a:pt x="708932" y="289419"/>
                  </a:lnTo>
                  <a:lnTo>
                    <a:pt x="673922" y="324506"/>
                  </a:lnTo>
                  <a:lnTo>
                    <a:pt x="644278" y="352149"/>
                  </a:lnTo>
                  <a:lnTo>
                    <a:pt x="603007" y="380604"/>
                  </a:lnTo>
                  <a:lnTo>
                    <a:pt x="563851" y="395890"/>
                  </a:lnTo>
                  <a:lnTo>
                    <a:pt x="543154" y="399838"/>
                  </a:lnTo>
                  <a:lnTo>
                    <a:pt x="187324" y="475115"/>
                  </a:lnTo>
                  <a:lnTo>
                    <a:pt x="145351" y="488259"/>
                  </a:lnTo>
                  <a:lnTo>
                    <a:pt x="111860" y="514673"/>
                  </a:lnTo>
                  <a:lnTo>
                    <a:pt x="89682" y="551129"/>
                  </a:lnTo>
                  <a:lnTo>
                    <a:pt x="81646" y="594401"/>
                  </a:lnTo>
                  <a:lnTo>
                    <a:pt x="81357" y="741481"/>
                  </a:lnTo>
                  <a:lnTo>
                    <a:pt x="66012" y="741481"/>
                  </a:lnTo>
                  <a:lnTo>
                    <a:pt x="40329" y="746673"/>
                  </a:lnTo>
                  <a:lnTo>
                    <a:pt x="19345" y="760826"/>
                  </a:lnTo>
                  <a:lnTo>
                    <a:pt x="5191" y="781810"/>
                  </a:lnTo>
                  <a:lnTo>
                    <a:pt x="0" y="807494"/>
                  </a:lnTo>
                  <a:lnTo>
                    <a:pt x="0" y="1076755"/>
                  </a:lnTo>
                  <a:lnTo>
                    <a:pt x="5191" y="1102438"/>
                  </a:lnTo>
                  <a:lnTo>
                    <a:pt x="19345" y="1123422"/>
                  </a:lnTo>
                  <a:lnTo>
                    <a:pt x="40329" y="1137575"/>
                  </a:lnTo>
                  <a:lnTo>
                    <a:pt x="66012" y="1142767"/>
                  </a:lnTo>
                  <a:lnTo>
                    <a:pt x="224673" y="1142767"/>
                  </a:lnTo>
                  <a:lnTo>
                    <a:pt x="364516" y="1142767"/>
                  </a:lnTo>
                  <a:lnTo>
                    <a:pt x="361383" y="1125245"/>
                  </a:lnTo>
                  <a:lnTo>
                    <a:pt x="359117" y="1107394"/>
                  </a:lnTo>
                  <a:lnTo>
                    <a:pt x="357741" y="1089279"/>
                  </a:lnTo>
                  <a:lnTo>
                    <a:pt x="357277" y="1070965"/>
                  </a:lnTo>
                  <a:lnTo>
                    <a:pt x="360511" y="1022931"/>
                  </a:lnTo>
                  <a:lnTo>
                    <a:pt x="369929" y="976869"/>
                  </a:lnTo>
                  <a:lnTo>
                    <a:pt x="385110" y="933199"/>
                  </a:lnTo>
                  <a:lnTo>
                    <a:pt x="405631" y="892341"/>
                  </a:lnTo>
                  <a:lnTo>
                    <a:pt x="431070" y="854716"/>
                  </a:lnTo>
                  <a:lnTo>
                    <a:pt x="461005" y="820743"/>
                  </a:lnTo>
                  <a:lnTo>
                    <a:pt x="495013" y="790844"/>
                  </a:lnTo>
                  <a:lnTo>
                    <a:pt x="532672" y="765439"/>
                  </a:lnTo>
                  <a:lnTo>
                    <a:pt x="573559" y="744948"/>
                  </a:lnTo>
                  <a:lnTo>
                    <a:pt x="617253" y="729791"/>
                  </a:lnTo>
                  <a:lnTo>
                    <a:pt x="663331" y="720388"/>
                  </a:lnTo>
                  <a:lnTo>
                    <a:pt x="711370" y="717161"/>
                  </a:lnTo>
                  <a:lnTo>
                    <a:pt x="759410" y="720388"/>
                  </a:lnTo>
                  <a:lnTo>
                    <a:pt x="805487" y="729791"/>
                  </a:lnTo>
                  <a:lnTo>
                    <a:pt x="849181" y="744948"/>
                  </a:lnTo>
                  <a:lnTo>
                    <a:pt x="890069" y="765439"/>
                  </a:lnTo>
                  <a:lnTo>
                    <a:pt x="927728" y="790845"/>
                  </a:lnTo>
                  <a:lnTo>
                    <a:pt x="961736" y="820744"/>
                  </a:lnTo>
                  <a:lnTo>
                    <a:pt x="991671" y="854716"/>
                  </a:lnTo>
                  <a:lnTo>
                    <a:pt x="1017110" y="892341"/>
                  </a:lnTo>
                  <a:lnTo>
                    <a:pt x="1037631" y="933199"/>
                  </a:lnTo>
                  <a:lnTo>
                    <a:pt x="1052812" y="976869"/>
                  </a:lnTo>
                  <a:lnTo>
                    <a:pt x="1062230" y="1022931"/>
                  </a:lnTo>
                  <a:lnTo>
                    <a:pt x="1065463" y="1070965"/>
                  </a:lnTo>
                  <a:lnTo>
                    <a:pt x="1064999" y="1089278"/>
                  </a:lnTo>
                  <a:lnTo>
                    <a:pt x="1063623" y="1107390"/>
                  </a:lnTo>
                  <a:lnTo>
                    <a:pt x="1061357" y="1125241"/>
                  </a:lnTo>
                  <a:lnTo>
                    <a:pt x="1058225" y="1142767"/>
                  </a:lnTo>
                  <a:lnTo>
                    <a:pt x="2593593" y="1142767"/>
                  </a:lnTo>
                  <a:lnTo>
                    <a:pt x="2590461" y="1125245"/>
                  </a:lnTo>
                  <a:lnTo>
                    <a:pt x="2588195" y="1107394"/>
                  </a:lnTo>
                  <a:lnTo>
                    <a:pt x="2586819" y="1089279"/>
                  </a:lnTo>
                  <a:lnTo>
                    <a:pt x="2586355" y="1070965"/>
                  </a:lnTo>
                  <a:lnTo>
                    <a:pt x="2589583" y="1022931"/>
                  </a:lnTo>
                  <a:lnTo>
                    <a:pt x="2598985" y="976869"/>
                  </a:lnTo>
                  <a:lnTo>
                    <a:pt x="2614142" y="933199"/>
                  </a:lnTo>
                  <a:lnTo>
                    <a:pt x="2634634" y="892341"/>
                  </a:lnTo>
                  <a:lnTo>
                    <a:pt x="2660039" y="854716"/>
                  </a:lnTo>
                  <a:lnTo>
                    <a:pt x="2689938" y="820743"/>
                  </a:lnTo>
                  <a:lnTo>
                    <a:pt x="2723910" y="790844"/>
                  </a:lnTo>
                  <a:lnTo>
                    <a:pt x="2761535" y="765439"/>
                  </a:lnTo>
                  <a:lnTo>
                    <a:pt x="2802393" y="744948"/>
                  </a:lnTo>
                  <a:lnTo>
                    <a:pt x="2846063" y="729791"/>
                  </a:lnTo>
                  <a:lnTo>
                    <a:pt x="2892125" y="720388"/>
                  </a:lnTo>
                  <a:lnTo>
                    <a:pt x="2940158" y="717161"/>
                  </a:lnTo>
                  <a:lnTo>
                    <a:pt x="2988198" y="720388"/>
                  </a:lnTo>
                  <a:lnTo>
                    <a:pt x="3034275" y="729791"/>
                  </a:lnTo>
                  <a:lnTo>
                    <a:pt x="3077969" y="744948"/>
                  </a:lnTo>
                  <a:lnTo>
                    <a:pt x="3118857" y="765439"/>
                  </a:lnTo>
                  <a:lnTo>
                    <a:pt x="3156516" y="790845"/>
                  </a:lnTo>
                  <a:lnTo>
                    <a:pt x="3190524" y="820744"/>
                  </a:lnTo>
                  <a:lnTo>
                    <a:pt x="3220459" y="854716"/>
                  </a:lnTo>
                  <a:lnTo>
                    <a:pt x="3245898" y="892341"/>
                  </a:lnTo>
                  <a:lnTo>
                    <a:pt x="3266419" y="933199"/>
                  </a:lnTo>
                  <a:lnTo>
                    <a:pt x="3281600" y="976869"/>
                  </a:lnTo>
                  <a:lnTo>
                    <a:pt x="3291018" y="1022931"/>
                  </a:lnTo>
                  <a:lnTo>
                    <a:pt x="3294251" y="1070965"/>
                  </a:lnTo>
                  <a:lnTo>
                    <a:pt x="3293731" y="1090350"/>
                  </a:lnTo>
                  <a:lnTo>
                    <a:pt x="3292189" y="1109490"/>
                  </a:lnTo>
                  <a:lnTo>
                    <a:pt x="3289651" y="1128331"/>
                  </a:lnTo>
                  <a:lnTo>
                    <a:pt x="3286144" y="1146821"/>
                  </a:lnTo>
                  <a:lnTo>
                    <a:pt x="3469995" y="1146821"/>
                  </a:lnTo>
                  <a:lnTo>
                    <a:pt x="3580305" y="1146821"/>
                  </a:lnTo>
                  <a:lnTo>
                    <a:pt x="3628657" y="1146821"/>
                  </a:lnTo>
                  <a:lnTo>
                    <a:pt x="3654298" y="1141630"/>
                  </a:lnTo>
                  <a:lnTo>
                    <a:pt x="3675182" y="1127476"/>
                  </a:lnTo>
                  <a:lnTo>
                    <a:pt x="3689234" y="1106492"/>
                  </a:lnTo>
                  <a:lnTo>
                    <a:pt x="3694379" y="1080808"/>
                  </a:lnTo>
                  <a:lnTo>
                    <a:pt x="3694379" y="811547"/>
                  </a:lnTo>
                  <a:lnTo>
                    <a:pt x="3689241" y="785860"/>
                  </a:lnTo>
                  <a:lnTo>
                    <a:pt x="3675186" y="764876"/>
                  </a:lnTo>
                  <a:lnTo>
                    <a:pt x="3654297" y="750725"/>
                  </a:lnTo>
                  <a:lnTo>
                    <a:pt x="3628657" y="745535"/>
                  </a:lnTo>
                  <a:lnTo>
                    <a:pt x="3612732" y="745535"/>
                  </a:lnTo>
                  <a:lnTo>
                    <a:pt x="3612732" y="664756"/>
                  </a:lnTo>
                  <a:lnTo>
                    <a:pt x="3595961" y="617599"/>
                  </a:lnTo>
                  <a:lnTo>
                    <a:pt x="3553089" y="591795"/>
                  </a:lnTo>
                  <a:lnTo>
                    <a:pt x="3482657" y="577694"/>
                  </a:lnTo>
                  <a:lnTo>
                    <a:pt x="3438637" y="568967"/>
                  </a:lnTo>
                  <a:lnTo>
                    <a:pt x="3389881" y="559343"/>
                  </a:lnTo>
                  <a:lnTo>
                    <a:pt x="3337239" y="548984"/>
                  </a:lnTo>
                  <a:lnTo>
                    <a:pt x="3281562" y="538054"/>
                  </a:lnTo>
                  <a:lnTo>
                    <a:pt x="3223701" y="526718"/>
                  </a:lnTo>
                  <a:lnTo>
                    <a:pt x="3164505" y="515139"/>
                  </a:lnTo>
                  <a:lnTo>
                    <a:pt x="3104826" y="503481"/>
                  </a:lnTo>
                  <a:lnTo>
                    <a:pt x="3045512" y="491909"/>
                  </a:lnTo>
                  <a:lnTo>
                    <a:pt x="2987416" y="480585"/>
                  </a:lnTo>
                  <a:lnTo>
                    <a:pt x="2931387" y="469674"/>
                  </a:lnTo>
                  <a:lnTo>
                    <a:pt x="2878275" y="459341"/>
                  </a:lnTo>
                  <a:lnTo>
                    <a:pt x="2828931" y="449748"/>
                  </a:lnTo>
                  <a:lnTo>
                    <a:pt x="2784205" y="441060"/>
                  </a:lnTo>
                  <a:lnTo>
                    <a:pt x="2744948" y="433440"/>
                  </a:lnTo>
                  <a:lnTo>
                    <a:pt x="2712010" y="427054"/>
                  </a:lnTo>
                  <a:lnTo>
                    <a:pt x="2686485" y="420178"/>
                  </a:lnTo>
                  <a:lnTo>
                    <a:pt x="2662439" y="409787"/>
                  </a:lnTo>
                  <a:lnTo>
                    <a:pt x="2640161" y="396014"/>
                  </a:lnTo>
                  <a:lnTo>
                    <a:pt x="2619941" y="378992"/>
                  </a:lnTo>
                  <a:lnTo>
                    <a:pt x="2590737" y="350531"/>
                  </a:lnTo>
                  <a:lnTo>
                    <a:pt x="2556046" y="316725"/>
                  </a:lnTo>
                  <a:lnTo>
                    <a:pt x="2517488" y="279150"/>
                  </a:lnTo>
                  <a:lnTo>
                    <a:pt x="2476684" y="239382"/>
                  </a:lnTo>
                  <a:lnTo>
                    <a:pt x="2435253" y="198998"/>
                  </a:lnTo>
                  <a:lnTo>
                    <a:pt x="2394816" y="159574"/>
                  </a:lnTo>
                  <a:lnTo>
                    <a:pt x="2356993" y="122687"/>
                  </a:lnTo>
                  <a:lnTo>
                    <a:pt x="2323404" y="89912"/>
                  </a:lnTo>
                  <a:lnTo>
                    <a:pt x="2295669" y="62827"/>
                  </a:lnTo>
                  <a:lnTo>
                    <a:pt x="2260844" y="35703"/>
                  </a:lnTo>
                  <a:lnTo>
                    <a:pt x="2219843" y="16029"/>
                  </a:lnTo>
                  <a:lnTo>
                    <a:pt x="2173398" y="4047"/>
                  </a:lnTo>
                  <a:lnTo>
                    <a:pt x="2122242" y="0"/>
                  </a:lnTo>
                  <a:lnTo>
                    <a:pt x="1490201" y="0"/>
                  </a:lnTo>
                  <a:lnTo>
                    <a:pt x="1124817" y="0"/>
                  </a:lnTo>
                  <a:close/>
                </a:path>
                <a:path w="3694429" h="1361440">
                  <a:moveTo>
                    <a:pt x="1214281" y="94965"/>
                  </a:moveTo>
                  <a:lnTo>
                    <a:pt x="1522338" y="94965"/>
                  </a:lnTo>
                  <a:lnTo>
                    <a:pt x="1534978" y="97428"/>
                  </a:lnTo>
                  <a:lnTo>
                    <a:pt x="1545400" y="104187"/>
                  </a:lnTo>
                  <a:lnTo>
                    <a:pt x="1552616" y="114297"/>
                  </a:lnTo>
                  <a:lnTo>
                    <a:pt x="1555635" y="126813"/>
                  </a:lnTo>
                  <a:lnTo>
                    <a:pt x="1567505" y="395785"/>
                  </a:lnTo>
                  <a:lnTo>
                    <a:pt x="1564900" y="411775"/>
                  </a:lnTo>
                  <a:lnTo>
                    <a:pt x="1556511" y="424949"/>
                  </a:lnTo>
                  <a:lnTo>
                    <a:pt x="1543702" y="433892"/>
                  </a:lnTo>
                  <a:lnTo>
                    <a:pt x="1527840" y="437187"/>
                  </a:lnTo>
                  <a:lnTo>
                    <a:pt x="1014506" y="437187"/>
                  </a:lnTo>
                  <a:lnTo>
                    <a:pt x="996980" y="432778"/>
                  </a:lnTo>
                  <a:lnTo>
                    <a:pt x="984239" y="421279"/>
                  </a:lnTo>
                  <a:lnTo>
                    <a:pt x="978091" y="405285"/>
                  </a:lnTo>
                  <a:lnTo>
                    <a:pt x="980342" y="387388"/>
                  </a:lnTo>
                  <a:lnTo>
                    <a:pt x="1088046" y="172848"/>
                  </a:lnTo>
                  <a:lnTo>
                    <a:pt x="1110372" y="140522"/>
                  </a:lnTo>
                  <a:lnTo>
                    <a:pt x="1140112" y="115989"/>
                  </a:lnTo>
                  <a:lnTo>
                    <a:pt x="1175377" y="100415"/>
                  </a:lnTo>
                  <a:lnTo>
                    <a:pt x="1214281" y="94965"/>
                  </a:lnTo>
                  <a:close/>
                </a:path>
                <a:path w="3694429" h="1361440">
                  <a:moveTo>
                    <a:pt x="1703583" y="94965"/>
                  </a:moveTo>
                  <a:lnTo>
                    <a:pt x="2142219" y="94965"/>
                  </a:lnTo>
                  <a:lnTo>
                    <a:pt x="2177736" y="98180"/>
                  </a:lnTo>
                  <a:lnTo>
                    <a:pt x="2236559" y="123068"/>
                  </a:lnTo>
                  <a:lnTo>
                    <a:pt x="2454909" y="387099"/>
                  </a:lnTo>
                  <a:lnTo>
                    <a:pt x="2458569" y="402113"/>
                  </a:lnTo>
                  <a:lnTo>
                    <a:pt x="2451214" y="418532"/>
                  </a:lnTo>
                  <a:lnTo>
                    <a:pt x="2436296" y="431757"/>
                  </a:lnTo>
                  <a:lnTo>
                    <a:pt x="2417270" y="437187"/>
                  </a:lnTo>
                  <a:lnTo>
                    <a:pt x="1743828" y="437187"/>
                  </a:lnTo>
                  <a:lnTo>
                    <a:pt x="1705751" y="414697"/>
                  </a:lnTo>
                  <a:lnTo>
                    <a:pt x="1672604" y="128840"/>
                  </a:lnTo>
                  <a:lnTo>
                    <a:pt x="1674143" y="116140"/>
                  </a:lnTo>
                  <a:lnTo>
                    <a:pt x="1680686" y="105318"/>
                  </a:lnTo>
                  <a:lnTo>
                    <a:pt x="1690933" y="97789"/>
                  </a:lnTo>
                  <a:lnTo>
                    <a:pt x="1703583" y="94965"/>
                  </a:lnTo>
                  <a:close/>
                </a:path>
                <a:path w="3694429" h="1361440">
                  <a:moveTo>
                    <a:pt x="711370" y="780857"/>
                  </a:moveTo>
                  <a:lnTo>
                    <a:pt x="664303" y="784653"/>
                  </a:lnTo>
                  <a:lnTo>
                    <a:pt x="619658" y="795643"/>
                  </a:lnTo>
                  <a:lnTo>
                    <a:pt x="578030" y="813230"/>
                  </a:lnTo>
                  <a:lnTo>
                    <a:pt x="540018" y="836819"/>
                  </a:lnTo>
                  <a:lnTo>
                    <a:pt x="506217" y="865812"/>
                  </a:lnTo>
                  <a:lnTo>
                    <a:pt x="477225" y="899613"/>
                  </a:lnTo>
                  <a:lnTo>
                    <a:pt x="453636" y="937625"/>
                  </a:lnTo>
                  <a:lnTo>
                    <a:pt x="436049" y="979252"/>
                  </a:lnTo>
                  <a:lnTo>
                    <a:pt x="425059" y="1023897"/>
                  </a:lnTo>
                  <a:lnTo>
                    <a:pt x="421263" y="1070965"/>
                  </a:lnTo>
                  <a:lnTo>
                    <a:pt x="425059" y="1118040"/>
                  </a:lnTo>
                  <a:lnTo>
                    <a:pt x="436049" y="1162707"/>
                  </a:lnTo>
                  <a:lnTo>
                    <a:pt x="453636" y="1204367"/>
                  </a:lnTo>
                  <a:lnTo>
                    <a:pt x="477225" y="1242418"/>
                  </a:lnTo>
                  <a:lnTo>
                    <a:pt x="506217" y="1276262"/>
                  </a:lnTo>
                  <a:lnTo>
                    <a:pt x="540018" y="1305297"/>
                  </a:lnTo>
                  <a:lnTo>
                    <a:pt x="578030" y="1328925"/>
                  </a:lnTo>
                  <a:lnTo>
                    <a:pt x="619658" y="1346545"/>
                  </a:lnTo>
                  <a:lnTo>
                    <a:pt x="664303" y="1357557"/>
                  </a:lnTo>
                  <a:lnTo>
                    <a:pt x="711370" y="1361361"/>
                  </a:lnTo>
                  <a:lnTo>
                    <a:pt x="758438" y="1357557"/>
                  </a:lnTo>
                  <a:lnTo>
                    <a:pt x="803083" y="1346545"/>
                  </a:lnTo>
                  <a:lnTo>
                    <a:pt x="844710" y="1328926"/>
                  </a:lnTo>
                  <a:lnTo>
                    <a:pt x="882722" y="1305298"/>
                  </a:lnTo>
                  <a:lnTo>
                    <a:pt x="916523" y="1276262"/>
                  </a:lnTo>
                  <a:lnTo>
                    <a:pt x="945516" y="1242418"/>
                  </a:lnTo>
                  <a:lnTo>
                    <a:pt x="969104" y="1204367"/>
                  </a:lnTo>
                  <a:lnTo>
                    <a:pt x="986692" y="1162707"/>
                  </a:lnTo>
                  <a:lnTo>
                    <a:pt x="997682" y="1118040"/>
                  </a:lnTo>
                  <a:lnTo>
                    <a:pt x="1001477" y="1070965"/>
                  </a:lnTo>
                  <a:lnTo>
                    <a:pt x="997682" y="1023897"/>
                  </a:lnTo>
                  <a:lnTo>
                    <a:pt x="986692" y="979252"/>
                  </a:lnTo>
                  <a:lnTo>
                    <a:pt x="969104" y="937625"/>
                  </a:lnTo>
                  <a:lnTo>
                    <a:pt x="945516" y="899612"/>
                  </a:lnTo>
                  <a:lnTo>
                    <a:pt x="916523" y="865812"/>
                  </a:lnTo>
                  <a:lnTo>
                    <a:pt x="882722" y="836819"/>
                  </a:lnTo>
                  <a:lnTo>
                    <a:pt x="844710" y="813230"/>
                  </a:lnTo>
                  <a:lnTo>
                    <a:pt x="803083" y="795643"/>
                  </a:lnTo>
                  <a:lnTo>
                    <a:pt x="758438" y="784653"/>
                  </a:lnTo>
                  <a:lnTo>
                    <a:pt x="711370" y="780857"/>
                  </a:lnTo>
                  <a:close/>
                </a:path>
                <a:path w="3694429" h="1361440">
                  <a:moveTo>
                    <a:pt x="2940158" y="780857"/>
                  </a:moveTo>
                  <a:lnTo>
                    <a:pt x="2893091" y="784653"/>
                  </a:lnTo>
                  <a:lnTo>
                    <a:pt x="2848446" y="795643"/>
                  </a:lnTo>
                  <a:lnTo>
                    <a:pt x="2806818" y="813230"/>
                  </a:lnTo>
                  <a:lnTo>
                    <a:pt x="2768806" y="836819"/>
                  </a:lnTo>
                  <a:lnTo>
                    <a:pt x="2735005" y="865812"/>
                  </a:lnTo>
                  <a:lnTo>
                    <a:pt x="2706012" y="899613"/>
                  </a:lnTo>
                  <a:lnTo>
                    <a:pt x="2682424" y="937625"/>
                  </a:lnTo>
                  <a:lnTo>
                    <a:pt x="2664837" y="979252"/>
                  </a:lnTo>
                  <a:lnTo>
                    <a:pt x="2653847" y="1023897"/>
                  </a:lnTo>
                  <a:lnTo>
                    <a:pt x="2650051" y="1070965"/>
                  </a:lnTo>
                  <a:lnTo>
                    <a:pt x="2653847" y="1118040"/>
                  </a:lnTo>
                  <a:lnTo>
                    <a:pt x="2664837" y="1162707"/>
                  </a:lnTo>
                  <a:lnTo>
                    <a:pt x="2682424" y="1204367"/>
                  </a:lnTo>
                  <a:lnTo>
                    <a:pt x="2706013" y="1242418"/>
                  </a:lnTo>
                  <a:lnTo>
                    <a:pt x="2735006" y="1276262"/>
                  </a:lnTo>
                  <a:lnTo>
                    <a:pt x="2768807" y="1305297"/>
                  </a:lnTo>
                  <a:lnTo>
                    <a:pt x="2806819" y="1328925"/>
                  </a:lnTo>
                  <a:lnTo>
                    <a:pt x="2848446" y="1346545"/>
                  </a:lnTo>
                  <a:lnTo>
                    <a:pt x="2893091" y="1357557"/>
                  </a:lnTo>
                  <a:lnTo>
                    <a:pt x="2940158" y="1361361"/>
                  </a:lnTo>
                  <a:lnTo>
                    <a:pt x="2987233" y="1357557"/>
                  </a:lnTo>
                  <a:lnTo>
                    <a:pt x="3031901" y="1346545"/>
                  </a:lnTo>
                  <a:lnTo>
                    <a:pt x="3073560" y="1328926"/>
                  </a:lnTo>
                  <a:lnTo>
                    <a:pt x="3111612" y="1305298"/>
                  </a:lnTo>
                  <a:lnTo>
                    <a:pt x="3145455" y="1276262"/>
                  </a:lnTo>
                  <a:lnTo>
                    <a:pt x="3174491" y="1242418"/>
                  </a:lnTo>
                  <a:lnTo>
                    <a:pt x="3198119" y="1204367"/>
                  </a:lnTo>
                  <a:lnTo>
                    <a:pt x="3215739" y="1162707"/>
                  </a:lnTo>
                  <a:lnTo>
                    <a:pt x="3226751" y="1118040"/>
                  </a:lnTo>
                  <a:lnTo>
                    <a:pt x="3230556" y="1070965"/>
                  </a:lnTo>
                  <a:lnTo>
                    <a:pt x="3226752" y="1023897"/>
                  </a:lnTo>
                  <a:lnTo>
                    <a:pt x="3215740" y="979252"/>
                  </a:lnTo>
                  <a:lnTo>
                    <a:pt x="3198120" y="937625"/>
                  </a:lnTo>
                  <a:lnTo>
                    <a:pt x="3174492" y="899612"/>
                  </a:lnTo>
                  <a:lnTo>
                    <a:pt x="3145456" y="865812"/>
                  </a:lnTo>
                  <a:lnTo>
                    <a:pt x="3111613" y="836819"/>
                  </a:lnTo>
                  <a:lnTo>
                    <a:pt x="3073561" y="813230"/>
                  </a:lnTo>
                  <a:lnTo>
                    <a:pt x="3031901" y="795643"/>
                  </a:lnTo>
                  <a:lnTo>
                    <a:pt x="2987234" y="784653"/>
                  </a:lnTo>
                  <a:lnTo>
                    <a:pt x="2940158" y="780857"/>
                  </a:lnTo>
                  <a:close/>
                </a:path>
                <a:path w="3694429" h="1361440">
                  <a:moveTo>
                    <a:pt x="711370" y="934596"/>
                  </a:moveTo>
                  <a:lnTo>
                    <a:pt x="754463" y="941551"/>
                  </a:lnTo>
                  <a:lnTo>
                    <a:pt x="791895" y="960916"/>
                  </a:lnTo>
                  <a:lnTo>
                    <a:pt x="821419" y="990439"/>
                  </a:lnTo>
                  <a:lnTo>
                    <a:pt x="840783" y="1027872"/>
                  </a:lnTo>
                  <a:lnTo>
                    <a:pt x="847738" y="1070965"/>
                  </a:lnTo>
                  <a:lnTo>
                    <a:pt x="840783" y="1114057"/>
                  </a:lnTo>
                  <a:lnTo>
                    <a:pt x="821419" y="1151489"/>
                  </a:lnTo>
                  <a:lnTo>
                    <a:pt x="791896" y="1181012"/>
                  </a:lnTo>
                  <a:lnTo>
                    <a:pt x="754463" y="1200377"/>
                  </a:lnTo>
                  <a:lnTo>
                    <a:pt x="711370" y="1207332"/>
                  </a:lnTo>
                  <a:lnTo>
                    <a:pt x="668278" y="1200378"/>
                  </a:lnTo>
                  <a:lnTo>
                    <a:pt x="630845" y="1181013"/>
                  </a:lnTo>
                  <a:lnTo>
                    <a:pt x="601322" y="1151490"/>
                  </a:lnTo>
                  <a:lnTo>
                    <a:pt x="581957" y="1114057"/>
                  </a:lnTo>
                  <a:lnTo>
                    <a:pt x="575003" y="1070965"/>
                  </a:lnTo>
                  <a:lnTo>
                    <a:pt x="581957" y="1027872"/>
                  </a:lnTo>
                  <a:lnTo>
                    <a:pt x="601321" y="990439"/>
                  </a:lnTo>
                  <a:lnTo>
                    <a:pt x="630845" y="960915"/>
                  </a:lnTo>
                  <a:lnTo>
                    <a:pt x="668278" y="941551"/>
                  </a:lnTo>
                  <a:lnTo>
                    <a:pt x="711370" y="934596"/>
                  </a:lnTo>
                  <a:close/>
                </a:path>
                <a:path w="3694429" h="1361440">
                  <a:moveTo>
                    <a:pt x="2940158" y="934596"/>
                  </a:moveTo>
                  <a:lnTo>
                    <a:pt x="2983250" y="941551"/>
                  </a:lnTo>
                  <a:lnTo>
                    <a:pt x="3020683" y="960916"/>
                  </a:lnTo>
                  <a:lnTo>
                    <a:pt x="3050206" y="990439"/>
                  </a:lnTo>
                  <a:lnTo>
                    <a:pt x="3069571" y="1027872"/>
                  </a:lnTo>
                  <a:lnTo>
                    <a:pt x="3076526" y="1070965"/>
                  </a:lnTo>
                  <a:lnTo>
                    <a:pt x="3069571" y="1114057"/>
                  </a:lnTo>
                  <a:lnTo>
                    <a:pt x="3050207" y="1151489"/>
                  </a:lnTo>
                  <a:lnTo>
                    <a:pt x="3020684" y="1181012"/>
                  </a:lnTo>
                  <a:lnTo>
                    <a:pt x="2983251" y="1200377"/>
                  </a:lnTo>
                  <a:lnTo>
                    <a:pt x="2940158" y="1207332"/>
                  </a:lnTo>
                  <a:lnTo>
                    <a:pt x="2897066" y="1200378"/>
                  </a:lnTo>
                  <a:lnTo>
                    <a:pt x="2859633" y="1181013"/>
                  </a:lnTo>
                  <a:lnTo>
                    <a:pt x="2830110" y="1151490"/>
                  </a:lnTo>
                  <a:lnTo>
                    <a:pt x="2810746" y="1114057"/>
                  </a:lnTo>
                  <a:lnTo>
                    <a:pt x="2803791" y="1070965"/>
                  </a:lnTo>
                  <a:lnTo>
                    <a:pt x="2810745" y="1027872"/>
                  </a:lnTo>
                  <a:lnTo>
                    <a:pt x="2830110" y="990439"/>
                  </a:lnTo>
                  <a:lnTo>
                    <a:pt x="2859633" y="960915"/>
                  </a:lnTo>
                  <a:lnTo>
                    <a:pt x="2897066" y="941551"/>
                  </a:lnTo>
                  <a:lnTo>
                    <a:pt x="2940158" y="934596"/>
                  </a:lnTo>
                  <a:close/>
                </a:path>
              </a:pathLst>
            </a:custGeom>
            <a:ln w="20941">
              <a:solidFill>
                <a:srgbClr val="00265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79748" y="6389912"/>
              <a:ext cx="3977004" cy="1745614"/>
            </a:xfrm>
            <a:custGeom>
              <a:avLst/>
              <a:gdLst/>
              <a:ahLst/>
              <a:cxnLst/>
              <a:rect l="l" t="t" r="r" b="b"/>
              <a:pathLst>
                <a:path w="3977004" h="1745615">
                  <a:moveTo>
                    <a:pt x="0" y="0"/>
                  </a:moveTo>
                  <a:lnTo>
                    <a:pt x="3976648" y="0"/>
                  </a:lnTo>
                  <a:lnTo>
                    <a:pt x="3976648" y="1745474"/>
                  </a:lnTo>
                  <a:lnTo>
                    <a:pt x="0" y="17454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43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407414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45" dirty="0">
                <a:latin typeface="Trebuchet MS"/>
                <a:cs typeface="Trebuchet MS"/>
              </a:rPr>
              <a:t>State Estimation </a:t>
            </a:r>
            <a:r>
              <a:rPr b="1" spc="-254" dirty="0">
                <a:latin typeface="Trebuchet MS"/>
                <a:cs typeface="Trebuchet MS"/>
              </a:rPr>
              <a:t>via </a:t>
            </a:r>
            <a:r>
              <a:rPr b="1" spc="-175" dirty="0">
                <a:latin typeface="Trebuchet MS"/>
                <a:cs typeface="Trebuchet MS"/>
              </a:rPr>
              <a:t>Point </a:t>
            </a:r>
            <a:r>
              <a:rPr b="1" spc="-60" dirty="0">
                <a:latin typeface="Trebuchet MS"/>
                <a:cs typeface="Trebuchet MS"/>
              </a:rPr>
              <a:t>Set</a:t>
            </a:r>
            <a:r>
              <a:rPr b="1" spc="860" dirty="0">
                <a:latin typeface="Trebuchet MS"/>
                <a:cs typeface="Trebuchet MS"/>
              </a:rPr>
              <a:t> </a:t>
            </a:r>
            <a:r>
              <a:rPr b="1" spc="-185" dirty="0">
                <a:latin typeface="Trebuchet MS"/>
                <a:cs typeface="Trebuchet MS"/>
              </a:rPr>
              <a:t>Registration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1689654" y="3765617"/>
            <a:ext cx="5938520" cy="5078095"/>
            <a:chOff x="11689654" y="3765617"/>
            <a:chExt cx="5938520" cy="5078095"/>
          </a:xfrm>
        </p:grpSpPr>
        <p:sp>
          <p:nvSpPr>
            <p:cNvPr id="13" name="object 13"/>
            <p:cNvSpPr/>
            <p:nvPr/>
          </p:nvSpPr>
          <p:spPr>
            <a:xfrm>
              <a:off x="11689654" y="7272901"/>
              <a:ext cx="5938459" cy="15706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2946189" y="3765617"/>
              <a:ext cx="3425393" cy="42925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object 15"/>
          <p:cNvSpPr/>
          <p:nvPr/>
        </p:nvSpPr>
        <p:spPr>
          <a:xfrm>
            <a:off x="2568292" y="5235233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4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48891" y="4735636"/>
            <a:ext cx="526415" cy="1945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62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0" marR="5080" lvl="0" indent="0" algn="r" defTabSz="914400" rtl="0" eaLnBrk="1" fontAlgn="auto" latinLnBrk="0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4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701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13668" y="4772905"/>
            <a:ext cx="1991360" cy="2310130"/>
            <a:chOff x="3113668" y="4772905"/>
            <a:chExt cx="1991360" cy="2310130"/>
          </a:xfrm>
        </p:grpSpPr>
        <p:sp>
          <p:nvSpPr>
            <p:cNvPr id="18" name="object 18"/>
            <p:cNvSpPr/>
            <p:nvPr/>
          </p:nvSpPr>
          <p:spPr>
            <a:xfrm>
              <a:off x="3201623" y="4927873"/>
              <a:ext cx="0" cy="1664335"/>
            </a:xfrm>
            <a:custGeom>
              <a:avLst/>
              <a:gdLst/>
              <a:ahLst/>
              <a:cxnLst/>
              <a:rect l="l" t="t" r="r" b="b"/>
              <a:pathLst>
                <a:path h="1664334">
                  <a:moveTo>
                    <a:pt x="0" y="0"/>
                  </a:moveTo>
                  <a:lnTo>
                    <a:pt x="0" y="1664036"/>
                  </a:lnTo>
                </a:path>
              </a:pathLst>
            </a:custGeom>
            <a:ln w="41883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113668" y="4772905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187733" y="5954328"/>
              <a:ext cx="1608455" cy="624205"/>
            </a:xfrm>
            <a:custGeom>
              <a:avLst/>
              <a:gdLst/>
              <a:ahLst/>
              <a:cxnLst/>
              <a:rect l="l" t="t" r="r" b="b"/>
              <a:pathLst>
                <a:path w="1608454" h="624204">
                  <a:moveTo>
                    <a:pt x="0" y="623690"/>
                  </a:moveTo>
                  <a:lnTo>
                    <a:pt x="1588914" y="7571"/>
                  </a:lnTo>
                  <a:lnTo>
                    <a:pt x="1608439" y="0"/>
                  </a:lnTo>
                </a:path>
              </a:pathLst>
            </a:custGeom>
            <a:ln w="41883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744848" y="5879893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4" h="164464">
                  <a:moveTo>
                    <a:pt x="0" y="0"/>
                  </a:moveTo>
                  <a:lnTo>
                    <a:pt x="63598" y="164011"/>
                  </a:lnTo>
                  <a:lnTo>
                    <a:pt x="195810" y="18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187733" y="6574463"/>
              <a:ext cx="1766570" cy="427990"/>
            </a:xfrm>
            <a:custGeom>
              <a:avLst/>
              <a:gdLst/>
              <a:ahLst/>
              <a:cxnLst/>
              <a:rect l="l" t="t" r="r" b="b"/>
              <a:pathLst>
                <a:path w="1766570" h="427990">
                  <a:moveTo>
                    <a:pt x="0" y="0"/>
                  </a:moveTo>
                  <a:lnTo>
                    <a:pt x="1745929" y="423030"/>
                  </a:lnTo>
                  <a:lnTo>
                    <a:pt x="1766282" y="427962"/>
                  </a:lnTo>
                </a:path>
              </a:pathLst>
            </a:custGeom>
            <a:ln w="41883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912950" y="6912012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3" y="0"/>
                  </a:moveTo>
                  <a:lnTo>
                    <a:pt x="0" y="170963"/>
                  </a:lnTo>
                  <a:lnTo>
                    <a:pt x="191675" y="126905"/>
                  </a:lnTo>
                  <a:lnTo>
                    <a:pt x="41423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118935" y="6482186"/>
              <a:ext cx="165377" cy="1653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7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19699" y="6450620"/>
            <a:ext cx="548640" cy="259715"/>
            <a:chOff x="2919699" y="6450620"/>
            <a:chExt cx="548640" cy="259715"/>
          </a:xfrm>
        </p:grpSpPr>
        <p:sp>
          <p:nvSpPr>
            <p:cNvPr id="3" name="object 3"/>
            <p:cNvSpPr/>
            <p:nvPr/>
          </p:nvSpPr>
          <p:spPr>
            <a:xfrm>
              <a:off x="2930170" y="6461091"/>
              <a:ext cx="527561" cy="2382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930170" y="6461091"/>
              <a:ext cx="527685" cy="238760"/>
            </a:xfrm>
            <a:custGeom>
              <a:avLst/>
              <a:gdLst/>
              <a:ahLst/>
              <a:cxnLst/>
              <a:rect l="l" t="t" r="r" b="b"/>
              <a:pathLst>
                <a:path w="527685" h="238759">
                  <a:moveTo>
                    <a:pt x="263697" y="0"/>
                  </a:moveTo>
                  <a:lnTo>
                    <a:pt x="212801" y="4888"/>
                  </a:lnTo>
                  <a:lnTo>
                    <a:pt x="163432" y="19547"/>
                  </a:lnTo>
                  <a:lnTo>
                    <a:pt x="117095" y="43963"/>
                  </a:lnTo>
                  <a:lnTo>
                    <a:pt x="75294" y="78126"/>
                  </a:lnTo>
                  <a:lnTo>
                    <a:pt x="45499" y="113823"/>
                  </a:lnTo>
                  <a:lnTo>
                    <a:pt x="23176" y="153048"/>
                  </a:lnTo>
                  <a:lnTo>
                    <a:pt x="8089" y="194833"/>
                  </a:lnTo>
                  <a:lnTo>
                    <a:pt x="0" y="238210"/>
                  </a:lnTo>
                  <a:lnTo>
                    <a:pt x="527561" y="238210"/>
                  </a:lnTo>
                  <a:lnTo>
                    <a:pt x="519472" y="194832"/>
                  </a:lnTo>
                  <a:lnTo>
                    <a:pt x="504385" y="153048"/>
                  </a:lnTo>
                  <a:lnTo>
                    <a:pt x="482062" y="113823"/>
                  </a:lnTo>
                  <a:lnTo>
                    <a:pt x="452266" y="78126"/>
                  </a:lnTo>
                  <a:lnTo>
                    <a:pt x="410439" y="43963"/>
                  </a:lnTo>
                  <a:lnTo>
                    <a:pt x="364044" y="19547"/>
                  </a:lnTo>
                  <a:lnTo>
                    <a:pt x="314619" y="4888"/>
                  </a:lnTo>
                  <a:lnTo>
                    <a:pt x="263697" y="0"/>
                  </a:lnTo>
                  <a:close/>
                </a:path>
              </a:pathLst>
            </a:custGeom>
            <a:ln w="20941">
              <a:solidFill>
                <a:srgbClr val="002A5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53906" y="3765617"/>
            <a:ext cx="17374235" cy="5094605"/>
            <a:chOff x="253906" y="3765617"/>
            <a:chExt cx="17374235" cy="5094605"/>
          </a:xfrm>
        </p:grpSpPr>
        <p:sp>
          <p:nvSpPr>
            <p:cNvPr id="6" name="object 6"/>
            <p:cNvSpPr/>
            <p:nvPr/>
          </p:nvSpPr>
          <p:spPr>
            <a:xfrm>
              <a:off x="3303909" y="6861290"/>
              <a:ext cx="441959" cy="658495"/>
            </a:xfrm>
            <a:custGeom>
              <a:avLst/>
              <a:gdLst/>
              <a:ahLst/>
              <a:cxnLst/>
              <a:rect l="l" t="t" r="r" b="b"/>
              <a:pathLst>
                <a:path w="441960" h="658495">
                  <a:moveTo>
                    <a:pt x="193664" y="416600"/>
                  </a:moveTo>
                  <a:lnTo>
                    <a:pt x="110262" y="416600"/>
                  </a:lnTo>
                  <a:lnTo>
                    <a:pt x="110262" y="602234"/>
                  </a:lnTo>
                  <a:lnTo>
                    <a:pt x="108932" y="606052"/>
                  </a:lnTo>
                  <a:lnTo>
                    <a:pt x="86602" y="635422"/>
                  </a:lnTo>
                  <a:lnTo>
                    <a:pt x="85272" y="639239"/>
                  </a:lnTo>
                  <a:lnTo>
                    <a:pt x="85272" y="654429"/>
                  </a:lnTo>
                  <a:lnTo>
                    <a:pt x="89012" y="658169"/>
                  </a:lnTo>
                  <a:lnTo>
                    <a:pt x="189923" y="658169"/>
                  </a:lnTo>
                  <a:lnTo>
                    <a:pt x="193664" y="654429"/>
                  </a:lnTo>
                  <a:lnTo>
                    <a:pt x="193664" y="416600"/>
                  </a:lnTo>
                  <a:close/>
                </a:path>
                <a:path w="441960" h="658495">
                  <a:moveTo>
                    <a:pt x="331263" y="416600"/>
                  </a:moveTo>
                  <a:lnTo>
                    <a:pt x="247860" y="416600"/>
                  </a:lnTo>
                  <a:lnTo>
                    <a:pt x="247860" y="654429"/>
                  </a:lnTo>
                  <a:lnTo>
                    <a:pt x="251601" y="658169"/>
                  </a:lnTo>
                  <a:lnTo>
                    <a:pt x="352512" y="658169"/>
                  </a:lnTo>
                  <a:lnTo>
                    <a:pt x="356202" y="654429"/>
                  </a:lnTo>
                  <a:lnTo>
                    <a:pt x="356201" y="639239"/>
                  </a:lnTo>
                  <a:lnTo>
                    <a:pt x="354923" y="635420"/>
                  </a:lnTo>
                  <a:lnTo>
                    <a:pt x="332541" y="606050"/>
                  </a:lnTo>
                  <a:lnTo>
                    <a:pt x="331263" y="602234"/>
                  </a:lnTo>
                  <a:lnTo>
                    <a:pt x="331263" y="416600"/>
                  </a:lnTo>
                  <a:close/>
                </a:path>
                <a:path w="441960" h="658495">
                  <a:moveTo>
                    <a:pt x="56888" y="416600"/>
                  </a:moveTo>
                  <a:lnTo>
                    <a:pt x="16318" y="416600"/>
                  </a:lnTo>
                  <a:lnTo>
                    <a:pt x="748" y="435522"/>
                  </a:lnTo>
                  <a:lnTo>
                    <a:pt x="0" y="439133"/>
                  </a:lnTo>
                  <a:lnTo>
                    <a:pt x="10886" y="477661"/>
                  </a:lnTo>
                  <a:lnTo>
                    <a:pt x="12618" y="478972"/>
                  </a:lnTo>
                  <a:lnTo>
                    <a:pt x="23817" y="478972"/>
                  </a:lnTo>
                  <a:lnTo>
                    <a:pt x="25779" y="477011"/>
                  </a:lnTo>
                  <a:lnTo>
                    <a:pt x="25779" y="444603"/>
                  </a:lnTo>
                  <a:lnTo>
                    <a:pt x="30643" y="439739"/>
                  </a:lnTo>
                  <a:lnTo>
                    <a:pt x="73036" y="439739"/>
                  </a:lnTo>
                  <a:lnTo>
                    <a:pt x="73207" y="439131"/>
                  </a:lnTo>
                  <a:lnTo>
                    <a:pt x="72458" y="435521"/>
                  </a:lnTo>
                  <a:lnTo>
                    <a:pt x="56888" y="416600"/>
                  </a:lnTo>
                  <a:close/>
                </a:path>
                <a:path w="441960" h="658495">
                  <a:moveTo>
                    <a:pt x="73036" y="439739"/>
                  </a:moveTo>
                  <a:lnTo>
                    <a:pt x="42614" y="439739"/>
                  </a:lnTo>
                  <a:lnTo>
                    <a:pt x="47427" y="444603"/>
                  </a:lnTo>
                  <a:lnTo>
                    <a:pt x="47428" y="477011"/>
                  </a:lnTo>
                  <a:lnTo>
                    <a:pt x="49390" y="478972"/>
                  </a:lnTo>
                  <a:lnTo>
                    <a:pt x="60587" y="478972"/>
                  </a:lnTo>
                  <a:lnTo>
                    <a:pt x="62322" y="477660"/>
                  </a:lnTo>
                  <a:lnTo>
                    <a:pt x="73036" y="439739"/>
                  </a:lnTo>
                  <a:close/>
                </a:path>
                <a:path w="441960" h="658495">
                  <a:moveTo>
                    <a:pt x="425206" y="416600"/>
                  </a:moveTo>
                  <a:lnTo>
                    <a:pt x="384636" y="416600"/>
                  </a:lnTo>
                  <a:lnTo>
                    <a:pt x="369065" y="435522"/>
                  </a:lnTo>
                  <a:lnTo>
                    <a:pt x="368318" y="439133"/>
                  </a:lnTo>
                  <a:lnTo>
                    <a:pt x="379204" y="477661"/>
                  </a:lnTo>
                  <a:lnTo>
                    <a:pt x="380936" y="478972"/>
                  </a:lnTo>
                  <a:lnTo>
                    <a:pt x="392136" y="478972"/>
                  </a:lnTo>
                  <a:lnTo>
                    <a:pt x="394046" y="477011"/>
                  </a:lnTo>
                  <a:lnTo>
                    <a:pt x="394046" y="444603"/>
                  </a:lnTo>
                  <a:lnTo>
                    <a:pt x="398909" y="439739"/>
                  </a:lnTo>
                  <a:lnTo>
                    <a:pt x="441355" y="439739"/>
                  </a:lnTo>
                  <a:lnTo>
                    <a:pt x="441528" y="439131"/>
                  </a:lnTo>
                  <a:lnTo>
                    <a:pt x="440777" y="435521"/>
                  </a:lnTo>
                  <a:lnTo>
                    <a:pt x="425206" y="416600"/>
                  </a:lnTo>
                  <a:close/>
                </a:path>
                <a:path w="441960" h="658495">
                  <a:moveTo>
                    <a:pt x="441355" y="439739"/>
                  </a:moveTo>
                  <a:lnTo>
                    <a:pt x="410882" y="439739"/>
                  </a:lnTo>
                  <a:lnTo>
                    <a:pt x="415744" y="444603"/>
                  </a:lnTo>
                  <a:lnTo>
                    <a:pt x="415746" y="477011"/>
                  </a:lnTo>
                  <a:lnTo>
                    <a:pt x="417709" y="478972"/>
                  </a:lnTo>
                  <a:lnTo>
                    <a:pt x="428904" y="478972"/>
                  </a:lnTo>
                  <a:lnTo>
                    <a:pt x="430587" y="477660"/>
                  </a:lnTo>
                  <a:lnTo>
                    <a:pt x="441355" y="439739"/>
                  </a:lnTo>
                  <a:close/>
                </a:path>
                <a:path w="441960" h="658495">
                  <a:moveTo>
                    <a:pt x="66736" y="147779"/>
                  </a:moveTo>
                  <a:lnTo>
                    <a:pt x="6468" y="147779"/>
                  </a:lnTo>
                  <a:lnTo>
                    <a:pt x="1716" y="152532"/>
                  </a:lnTo>
                  <a:lnTo>
                    <a:pt x="1715" y="290379"/>
                  </a:lnTo>
                  <a:lnTo>
                    <a:pt x="5308" y="294615"/>
                  </a:lnTo>
                  <a:lnTo>
                    <a:pt x="10045" y="295662"/>
                  </a:lnTo>
                  <a:lnTo>
                    <a:pt x="10045" y="316744"/>
                  </a:lnTo>
                  <a:lnTo>
                    <a:pt x="5308" y="317790"/>
                  </a:lnTo>
                  <a:lnTo>
                    <a:pt x="1716" y="322025"/>
                  </a:lnTo>
                  <a:lnTo>
                    <a:pt x="1715" y="411899"/>
                  </a:lnTo>
                  <a:lnTo>
                    <a:pt x="6469" y="416600"/>
                  </a:lnTo>
                  <a:lnTo>
                    <a:pt x="66738" y="416600"/>
                  </a:lnTo>
                  <a:lnTo>
                    <a:pt x="71489" y="411899"/>
                  </a:lnTo>
                  <a:lnTo>
                    <a:pt x="71491" y="322025"/>
                  </a:lnTo>
                  <a:lnTo>
                    <a:pt x="67950" y="317790"/>
                  </a:lnTo>
                  <a:lnTo>
                    <a:pt x="63213" y="316744"/>
                  </a:lnTo>
                  <a:lnTo>
                    <a:pt x="63213" y="295662"/>
                  </a:lnTo>
                  <a:lnTo>
                    <a:pt x="67950" y="294615"/>
                  </a:lnTo>
                  <a:lnTo>
                    <a:pt x="71490" y="290379"/>
                  </a:lnTo>
                  <a:lnTo>
                    <a:pt x="71491" y="238997"/>
                  </a:lnTo>
                  <a:lnTo>
                    <a:pt x="439810" y="238997"/>
                  </a:lnTo>
                  <a:lnTo>
                    <a:pt x="439810" y="237506"/>
                  </a:lnTo>
                  <a:lnTo>
                    <a:pt x="165949" y="237506"/>
                  </a:lnTo>
                  <a:lnTo>
                    <a:pt x="165949" y="170404"/>
                  </a:lnTo>
                  <a:lnTo>
                    <a:pt x="71491" y="170404"/>
                  </a:lnTo>
                  <a:lnTo>
                    <a:pt x="71491" y="152532"/>
                  </a:lnTo>
                  <a:lnTo>
                    <a:pt x="66736" y="147779"/>
                  </a:lnTo>
                  <a:close/>
                </a:path>
                <a:path w="441960" h="658495">
                  <a:moveTo>
                    <a:pt x="357126" y="238997"/>
                  </a:moveTo>
                  <a:lnTo>
                    <a:pt x="84397" y="238997"/>
                  </a:lnTo>
                  <a:lnTo>
                    <a:pt x="84397" y="411058"/>
                  </a:lnTo>
                  <a:lnTo>
                    <a:pt x="89940" y="416600"/>
                  </a:lnTo>
                  <a:lnTo>
                    <a:pt x="351584" y="416600"/>
                  </a:lnTo>
                  <a:lnTo>
                    <a:pt x="357127" y="411058"/>
                  </a:lnTo>
                  <a:lnTo>
                    <a:pt x="357126" y="368472"/>
                  </a:lnTo>
                  <a:lnTo>
                    <a:pt x="197366" y="368472"/>
                  </a:lnTo>
                  <a:lnTo>
                    <a:pt x="165126" y="336180"/>
                  </a:lnTo>
                  <a:lnTo>
                    <a:pt x="177136" y="326310"/>
                  </a:lnTo>
                  <a:lnTo>
                    <a:pt x="190638" y="319088"/>
                  </a:lnTo>
                  <a:lnTo>
                    <a:pt x="205294" y="314653"/>
                  </a:lnTo>
                  <a:lnTo>
                    <a:pt x="220762" y="313144"/>
                  </a:lnTo>
                  <a:lnTo>
                    <a:pt x="357126" y="313144"/>
                  </a:lnTo>
                  <a:lnTo>
                    <a:pt x="357126" y="289903"/>
                  </a:lnTo>
                  <a:lnTo>
                    <a:pt x="171419" y="289903"/>
                  </a:lnTo>
                  <a:lnTo>
                    <a:pt x="165951" y="284486"/>
                  </a:lnTo>
                  <a:lnTo>
                    <a:pt x="165949" y="271049"/>
                  </a:lnTo>
                  <a:lnTo>
                    <a:pt x="171417" y="265581"/>
                  </a:lnTo>
                  <a:lnTo>
                    <a:pt x="357126" y="265581"/>
                  </a:lnTo>
                  <a:lnTo>
                    <a:pt x="357126" y="238997"/>
                  </a:lnTo>
                  <a:close/>
                </a:path>
                <a:path w="441960" h="658495">
                  <a:moveTo>
                    <a:pt x="439810" y="238997"/>
                  </a:moveTo>
                  <a:lnTo>
                    <a:pt x="370033" y="238997"/>
                  </a:lnTo>
                  <a:lnTo>
                    <a:pt x="370033" y="290379"/>
                  </a:lnTo>
                  <a:lnTo>
                    <a:pt x="373573" y="294615"/>
                  </a:lnTo>
                  <a:lnTo>
                    <a:pt x="378312" y="295662"/>
                  </a:lnTo>
                  <a:lnTo>
                    <a:pt x="378312" y="316744"/>
                  </a:lnTo>
                  <a:lnTo>
                    <a:pt x="373574" y="317790"/>
                  </a:lnTo>
                  <a:lnTo>
                    <a:pt x="370034" y="322025"/>
                  </a:lnTo>
                  <a:lnTo>
                    <a:pt x="370033" y="411899"/>
                  </a:lnTo>
                  <a:lnTo>
                    <a:pt x="374787" y="416600"/>
                  </a:lnTo>
                  <a:lnTo>
                    <a:pt x="435055" y="416600"/>
                  </a:lnTo>
                  <a:lnTo>
                    <a:pt x="439807" y="411899"/>
                  </a:lnTo>
                  <a:lnTo>
                    <a:pt x="439810" y="322025"/>
                  </a:lnTo>
                  <a:lnTo>
                    <a:pt x="436216" y="317790"/>
                  </a:lnTo>
                  <a:lnTo>
                    <a:pt x="431479" y="316744"/>
                  </a:lnTo>
                  <a:lnTo>
                    <a:pt x="431479" y="295662"/>
                  </a:lnTo>
                  <a:lnTo>
                    <a:pt x="436217" y="294615"/>
                  </a:lnTo>
                  <a:lnTo>
                    <a:pt x="439810" y="290379"/>
                  </a:lnTo>
                  <a:lnTo>
                    <a:pt x="439810" y="238997"/>
                  </a:lnTo>
                  <a:close/>
                </a:path>
                <a:path w="441960" h="658495">
                  <a:moveTo>
                    <a:pt x="229592" y="358753"/>
                  </a:moveTo>
                  <a:lnTo>
                    <a:pt x="211933" y="358753"/>
                  </a:lnTo>
                  <a:lnTo>
                    <a:pt x="203609" y="362229"/>
                  </a:lnTo>
                  <a:lnTo>
                    <a:pt x="197366" y="368472"/>
                  </a:lnTo>
                  <a:lnTo>
                    <a:pt x="244158" y="368472"/>
                  </a:lnTo>
                  <a:lnTo>
                    <a:pt x="237915" y="362229"/>
                  </a:lnTo>
                  <a:lnTo>
                    <a:pt x="229592" y="358753"/>
                  </a:lnTo>
                  <a:close/>
                </a:path>
                <a:path w="441960" h="658495">
                  <a:moveTo>
                    <a:pt x="357126" y="313144"/>
                  </a:moveTo>
                  <a:lnTo>
                    <a:pt x="220762" y="313144"/>
                  </a:lnTo>
                  <a:lnTo>
                    <a:pt x="236234" y="314653"/>
                  </a:lnTo>
                  <a:lnTo>
                    <a:pt x="250890" y="319088"/>
                  </a:lnTo>
                  <a:lnTo>
                    <a:pt x="264391" y="326310"/>
                  </a:lnTo>
                  <a:lnTo>
                    <a:pt x="276398" y="336180"/>
                  </a:lnTo>
                  <a:lnTo>
                    <a:pt x="244158" y="368472"/>
                  </a:lnTo>
                  <a:lnTo>
                    <a:pt x="357126" y="368472"/>
                  </a:lnTo>
                  <a:lnTo>
                    <a:pt x="357126" y="313144"/>
                  </a:lnTo>
                  <a:close/>
                </a:path>
                <a:path w="441960" h="658495">
                  <a:moveTo>
                    <a:pt x="214044" y="265581"/>
                  </a:moveTo>
                  <a:lnTo>
                    <a:pt x="184854" y="265581"/>
                  </a:lnTo>
                  <a:lnTo>
                    <a:pt x="190269" y="271049"/>
                  </a:lnTo>
                  <a:lnTo>
                    <a:pt x="190271" y="284486"/>
                  </a:lnTo>
                  <a:lnTo>
                    <a:pt x="184852" y="289903"/>
                  </a:lnTo>
                  <a:lnTo>
                    <a:pt x="214044" y="289903"/>
                  </a:lnTo>
                  <a:lnTo>
                    <a:pt x="208578" y="284486"/>
                  </a:lnTo>
                  <a:lnTo>
                    <a:pt x="208576" y="271049"/>
                  </a:lnTo>
                  <a:lnTo>
                    <a:pt x="214044" y="265581"/>
                  </a:lnTo>
                  <a:close/>
                </a:path>
                <a:path w="441960" h="658495">
                  <a:moveTo>
                    <a:pt x="256672" y="265581"/>
                  </a:moveTo>
                  <a:lnTo>
                    <a:pt x="227479" y="265581"/>
                  </a:lnTo>
                  <a:lnTo>
                    <a:pt x="232949" y="271049"/>
                  </a:lnTo>
                  <a:lnTo>
                    <a:pt x="232949" y="284486"/>
                  </a:lnTo>
                  <a:lnTo>
                    <a:pt x="227479" y="289903"/>
                  </a:lnTo>
                  <a:lnTo>
                    <a:pt x="256671" y="289903"/>
                  </a:lnTo>
                  <a:lnTo>
                    <a:pt x="251256" y="284486"/>
                  </a:lnTo>
                  <a:lnTo>
                    <a:pt x="251254" y="271049"/>
                  </a:lnTo>
                  <a:lnTo>
                    <a:pt x="256672" y="265581"/>
                  </a:lnTo>
                  <a:close/>
                </a:path>
                <a:path w="441960" h="658495">
                  <a:moveTo>
                    <a:pt x="357126" y="265581"/>
                  </a:moveTo>
                  <a:lnTo>
                    <a:pt x="270106" y="265581"/>
                  </a:lnTo>
                  <a:lnTo>
                    <a:pt x="275575" y="271049"/>
                  </a:lnTo>
                  <a:lnTo>
                    <a:pt x="275575" y="284486"/>
                  </a:lnTo>
                  <a:lnTo>
                    <a:pt x="270106" y="289903"/>
                  </a:lnTo>
                  <a:lnTo>
                    <a:pt x="357126" y="289903"/>
                  </a:lnTo>
                  <a:lnTo>
                    <a:pt x="357126" y="265581"/>
                  </a:lnTo>
                  <a:close/>
                </a:path>
                <a:path w="441960" h="658495">
                  <a:moveTo>
                    <a:pt x="357126" y="166804"/>
                  </a:moveTo>
                  <a:lnTo>
                    <a:pt x="275575" y="166804"/>
                  </a:lnTo>
                  <a:lnTo>
                    <a:pt x="275575" y="237506"/>
                  </a:lnTo>
                  <a:lnTo>
                    <a:pt x="439810" y="237506"/>
                  </a:lnTo>
                  <a:lnTo>
                    <a:pt x="439810" y="170404"/>
                  </a:lnTo>
                  <a:lnTo>
                    <a:pt x="357126" y="170404"/>
                  </a:lnTo>
                  <a:lnTo>
                    <a:pt x="357126" y="166804"/>
                  </a:lnTo>
                  <a:close/>
                </a:path>
                <a:path w="441960" h="658495">
                  <a:moveTo>
                    <a:pt x="351584" y="123355"/>
                  </a:moveTo>
                  <a:lnTo>
                    <a:pt x="89940" y="123355"/>
                  </a:lnTo>
                  <a:lnTo>
                    <a:pt x="84397" y="128897"/>
                  </a:lnTo>
                  <a:lnTo>
                    <a:pt x="84397" y="170404"/>
                  </a:lnTo>
                  <a:lnTo>
                    <a:pt x="165949" y="170404"/>
                  </a:lnTo>
                  <a:lnTo>
                    <a:pt x="165949" y="166804"/>
                  </a:lnTo>
                  <a:lnTo>
                    <a:pt x="357126" y="166804"/>
                  </a:lnTo>
                  <a:lnTo>
                    <a:pt x="357126" y="128897"/>
                  </a:lnTo>
                  <a:lnTo>
                    <a:pt x="351584" y="123355"/>
                  </a:lnTo>
                  <a:close/>
                </a:path>
                <a:path w="441960" h="658495">
                  <a:moveTo>
                    <a:pt x="435055" y="147779"/>
                  </a:moveTo>
                  <a:lnTo>
                    <a:pt x="374785" y="147779"/>
                  </a:lnTo>
                  <a:lnTo>
                    <a:pt x="370034" y="152532"/>
                  </a:lnTo>
                  <a:lnTo>
                    <a:pt x="370033" y="170404"/>
                  </a:lnTo>
                  <a:lnTo>
                    <a:pt x="439810" y="170404"/>
                  </a:lnTo>
                  <a:lnTo>
                    <a:pt x="439810" y="152532"/>
                  </a:lnTo>
                  <a:lnTo>
                    <a:pt x="435055" y="147779"/>
                  </a:lnTo>
                  <a:close/>
                </a:path>
                <a:path w="441960" h="658495">
                  <a:moveTo>
                    <a:pt x="299278" y="79648"/>
                  </a:moveTo>
                  <a:lnTo>
                    <a:pt x="142247" y="79648"/>
                  </a:lnTo>
                  <a:lnTo>
                    <a:pt x="144507" y="81908"/>
                  </a:lnTo>
                  <a:lnTo>
                    <a:pt x="144507" y="123355"/>
                  </a:lnTo>
                  <a:lnTo>
                    <a:pt x="297017" y="123355"/>
                  </a:lnTo>
                  <a:lnTo>
                    <a:pt x="297017" y="81908"/>
                  </a:lnTo>
                  <a:lnTo>
                    <a:pt x="299278" y="79648"/>
                  </a:lnTo>
                  <a:close/>
                </a:path>
                <a:path w="441960" h="658495">
                  <a:moveTo>
                    <a:pt x="189190" y="43706"/>
                  </a:moveTo>
                  <a:lnTo>
                    <a:pt x="129490" y="43706"/>
                  </a:lnTo>
                  <a:lnTo>
                    <a:pt x="127230" y="45966"/>
                  </a:lnTo>
                  <a:lnTo>
                    <a:pt x="127230" y="77439"/>
                  </a:lnTo>
                  <a:lnTo>
                    <a:pt x="129490" y="79648"/>
                  </a:lnTo>
                  <a:lnTo>
                    <a:pt x="179275" y="79648"/>
                  </a:lnTo>
                  <a:lnTo>
                    <a:pt x="171245" y="71616"/>
                  </a:lnTo>
                  <a:lnTo>
                    <a:pt x="171245" y="61702"/>
                  </a:lnTo>
                  <a:lnTo>
                    <a:pt x="172655" y="54708"/>
                  </a:lnTo>
                  <a:lnTo>
                    <a:pt x="176499" y="48986"/>
                  </a:lnTo>
                  <a:lnTo>
                    <a:pt x="182203" y="45124"/>
                  </a:lnTo>
                  <a:lnTo>
                    <a:pt x="189190" y="43706"/>
                  </a:lnTo>
                  <a:close/>
                </a:path>
                <a:path w="441960" h="658495">
                  <a:moveTo>
                    <a:pt x="252334" y="43706"/>
                  </a:moveTo>
                  <a:lnTo>
                    <a:pt x="189190" y="43706"/>
                  </a:lnTo>
                  <a:lnTo>
                    <a:pt x="196177" y="45124"/>
                  </a:lnTo>
                  <a:lnTo>
                    <a:pt x="201882" y="48986"/>
                  </a:lnTo>
                  <a:lnTo>
                    <a:pt x="205726" y="54708"/>
                  </a:lnTo>
                  <a:lnTo>
                    <a:pt x="207136" y="61702"/>
                  </a:lnTo>
                  <a:lnTo>
                    <a:pt x="207136" y="71616"/>
                  </a:lnTo>
                  <a:lnTo>
                    <a:pt x="199104" y="79648"/>
                  </a:lnTo>
                  <a:lnTo>
                    <a:pt x="242420" y="79648"/>
                  </a:lnTo>
                  <a:lnTo>
                    <a:pt x="234389" y="71616"/>
                  </a:lnTo>
                  <a:lnTo>
                    <a:pt x="234389" y="61702"/>
                  </a:lnTo>
                  <a:lnTo>
                    <a:pt x="235798" y="54708"/>
                  </a:lnTo>
                  <a:lnTo>
                    <a:pt x="239643" y="48986"/>
                  </a:lnTo>
                  <a:lnTo>
                    <a:pt x="245347" y="45124"/>
                  </a:lnTo>
                  <a:lnTo>
                    <a:pt x="252334" y="43706"/>
                  </a:lnTo>
                  <a:close/>
                </a:path>
                <a:path w="441960" h="658495">
                  <a:moveTo>
                    <a:pt x="312034" y="43706"/>
                  </a:moveTo>
                  <a:lnTo>
                    <a:pt x="252334" y="43706"/>
                  </a:lnTo>
                  <a:lnTo>
                    <a:pt x="259320" y="45124"/>
                  </a:lnTo>
                  <a:lnTo>
                    <a:pt x="265024" y="48986"/>
                  </a:lnTo>
                  <a:lnTo>
                    <a:pt x="268869" y="54708"/>
                  </a:lnTo>
                  <a:lnTo>
                    <a:pt x="270279" y="61702"/>
                  </a:lnTo>
                  <a:lnTo>
                    <a:pt x="270279" y="71616"/>
                  </a:lnTo>
                  <a:lnTo>
                    <a:pt x="262247" y="79648"/>
                  </a:lnTo>
                  <a:lnTo>
                    <a:pt x="312034" y="79648"/>
                  </a:lnTo>
                  <a:lnTo>
                    <a:pt x="314294" y="77439"/>
                  </a:lnTo>
                  <a:lnTo>
                    <a:pt x="314294" y="45966"/>
                  </a:lnTo>
                  <a:lnTo>
                    <a:pt x="312034" y="43706"/>
                  </a:lnTo>
                  <a:close/>
                </a:path>
                <a:path w="441960" h="658495">
                  <a:moveTo>
                    <a:pt x="291592" y="0"/>
                  </a:moveTo>
                  <a:lnTo>
                    <a:pt x="149934" y="0"/>
                  </a:lnTo>
                  <a:lnTo>
                    <a:pt x="144507" y="5424"/>
                  </a:lnTo>
                  <a:lnTo>
                    <a:pt x="144507" y="41445"/>
                  </a:lnTo>
                  <a:lnTo>
                    <a:pt x="142247" y="43706"/>
                  </a:lnTo>
                  <a:lnTo>
                    <a:pt x="299278" y="43706"/>
                  </a:lnTo>
                  <a:lnTo>
                    <a:pt x="297017" y="41445"/>
                  </a:lnTo>
                  <a:lnTo>
                    <a:pt x="297017" y="5424"/>
                  </a:lnTo>
                  <a:lnTo>
                    <a:pt x="2915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53906" y="7289362"/>
              <a:ext cx="6228333" cy="15706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520883" y="6705308"/>
              <a:ext cx="3694379" cy="13588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20883" y="6702846"/>
              <a:ext cx="3694429" cy="1361440"/>
            </a:xfrm>
            <a:custGeom>
              <a:avLst/>
              <a:gdLst/>
              <a:ahLst/>
              <a:cxnLst/>
              <a:rect l="l" t="t" r="r" b="b"/>
              <a:pathLst>
                <a:path w="3694429" h="1361440">
                  <a:moveTo>
                    <a:pt x="1124817" y="0"/>
                  </a:moveTo>
                  <a:lnTo>
                    <a:pt x="1080256" y="3448"/>
                  </a:lnTo>
                  <a:lnTo>
                    <a:pt x="1037002" y="13635"/>
                  </a:lnTo>
                  <a:lnTo>
                    <a:pt x="995817" y="30323"/>
                  </a:lnTo>
                  <a:lnTo>
                    <a:pt x="957469" y="53273"/>
                  </a:lnTo>
                  <a:lnTo>
                    <a:pt x="918094" y="84015"/>
                  </a:lnTo>
                  <a:lnTo>
                    <a:pt x="876132" y="121315"/>
                  </a:lnTo>
                  <a:lnTo>
                    <a:pt x="832910" y="162838"/>
                  </a:lnTo>
                  <a:lnTo>
                    <a:pt x="789752" y="206253"/>
                  </a:lnTo>
                  <a:lnTo>
                    <a:pt x="747984" y="249224"/>
                  </a:lnTo>
                  <a:lnTo>
                    <a:pt x="708932" y="289419"/>
                  </a:lnTo>
                  <a:lnTo>
                    <a:pt x="673922" y="324506"/>
                  </a:lnTo>
                  <a:lnTo>
                    <a:pt x="644278" y="352149"/>
                  </a:lnTo>
                  <a:lnTo>
                    <a:pt x="603007" y="380604"/>
                  </a:lnTo>
                  <a:lnTo>
                    <a:pt x="563851" y="395890"/>
                  </a:lnTo>
                  <a:lnTo>
                    <a:pt x="543154" y="399838"/>
                  </a:lnTo>
                  <a:lnTo>
                    <a:pt x="187324" y="475115"/>
                  </a:lnTo>
                  <a:lnTo>
                    <a:pt x="145351" y="488259"/>
                  </a:lnTo>
                  <a:lnTo>
                    <a:pt x="111860" y="514673"/>
                  </a:lnTo>
                  <a:lnTo>
                    <a:pt x="89682" y="551129"/>
                  </a:lnTo>
                  <a:lnTo>
                    <a:pt x="81646" y="594401"/>
                  </a:lnTo>
                  <a:lnTo>
                    <a:pt x="81357" y="741481"/>
                  </a:lnTo>
                  <a:lnTo>
                    <a:pt x="66012" y="741481"/>
                  </a:lnTo>
                  <a:lnTo>
                    <a:pt x="40329" y="746673"/>
                  </a:lnTo>
                  <a:lnTo>
                    <a:pt x="19345" y="760826"/>
                  </a:lnTo>
                  <a:lnTo>
                    <a:pt x="5191" y="781810"/>
                  </a:lnTo>
                  <a:lnTo>
                    <a:pt x="0" y="807494"/>
                  </a:lnTo>
                  <a:lnTo>
                    <a:pt x="0" y="1076755"/>
                  </a:lnTo>
                  <a:lnTo>
                    <a:pt x="5191" y="1102438"/>
                  </a:lnTo>
                  <a:lnTo>
                    <a:pt x="19345" y="1123422"/>
                  </a:lnTo>
                  <a:lnTo>
                    <a:pt x="40329" y="1137575"/>
                  </a:lnTo>
                  <a:lnTo>
                    <a:pt x="66012" y="1142767"/>
                  </a:lnTo>
                  <a:lnTo>
                    <a:pt x="224673" y="1142767"/>
                  </a:lnTo>
                  <a:lnTo>
                    <a:pt x="364516" y="1142767"/>
                  </a:lnTo>
                  <a:lnTo>
                    <a:pt x="361383" y="1125245"/>
                  </a:lnTo>
                  <a:lnTo>
                    <a:pt x="359117" y="1107394"/>
                  </a:lnTo>
                  <a:lnTo>
                    <a:pt x="357741" y="1089279"/>
                  </a:lnTo>
                  <a:lnTo>
                    <a:pt x="357277" y="1070965"/>
                  </a:lnTo>
                  <a:lnTo>
                    <a:pt x="360511" y="1022931"/>
                  </a:lnTo>
                  <a:lnTo>
                    <a:pt x="369929" y="976869"/>
                  </a:lnTo>
                  <a:lnTo>
                    <a:pt x="385110" y="933199"/>
                  </a:lnTo>
                  <a:lnTo>
                    <a:pt x="405631" y="892341"/>
                  </a:lnTo>
                  <a:lnTo>
                    <a:pt x="431070" y="854716"/>
                  </a:lnTo>
                  <a:lnTo>
                    <a:pt x="461005" y="820743"/>
                  </a:lnTo>
                  <a:lnTo>
                    <a:pt x="495013" y="790844"/>
                  </a:lnTo>
                  <a:lnTo>
                    <a:pt x="532672" y="765439"/>
                  </a:lnTo>
                  <a:lnTo>
                    <a:pt x="573559" y="744948"/>
                  </a:lnTo>
                  <a:lnTo>
                    <a:pt x="617253" y="729791"/>
                  </a:lnTo>
                  <a:lnTo>
                    <a:pt x="663331" y="720388"/>
                  </a:lnTo>
                  <a:lnTo>
                    <a:pt x="711370" y="717161"/>
                  </a:lnTo>
                  <a:lnTo>
                    <a:pt x="759410" y="720388"/>
                  </a:lnTo>
                  <a:lnTo>
                    <a:pt x="805487" y="729791"/>
                  </a:lnTo>
                  <a:lnTo>
                    <a:pt x="849181" y="744948"/>
                  </a:lnTo>
                  <a:lnTo>
                    <a:pt x="890069" y="765439"/>
                  </a:lnTo>
                  <a:lnTo>
                    <a:pt x="927728" y="790845"/>
                  </a:lnTo>
                  <a:lnTo>
                    <a:pt x="961736" y="820744"/>
                  </a:lnTo>
                  <a:lnTo>
                    <a:pt x="991671" y="854716"/>
                  </a:lnTo>
                  <a:lnTo>
                    <a:pt x="1017110" y="892341"/>
                  </a:lnTo>
                  <a:lnTo>
                    <a:pt x="1037631" y="933199"/>
                  </a:lnTo>
                  <a:lnTo>
                    <a:pt x="1052812" y="976869"/>
                  </a:lnTo>
                  <a:lnTo>
                    <a:pt x="1062230" y="1022931"/>
                  </a:lnTo>
                  <a:lnTo>
                    <a:pt x="1065463" y="1070965"/>
                  </a:lnTo>
                  <a:lnTo>
                    <a:pt x="1064999" y="1089278"/>
                  </a:lnTo>
                  <a:lnTo>
                    <a:pt x="1063623" y="1107390"/>
                  </a:lnTo>
                  <a:lnTo>
                    <a:pt x="1061357" y="1125241"/>
                  </a:lnTo>
                  <a:lnTo>
                    <a:pt x="1058225" y="1142767"/>
                  </a:lnTo>
                  <a:lnTo>
                    <a:pt x="2593593" y="1142767"/>
                  </a:lnTo>
                  <a:lnTo>
                    <a:pt x="2590461" y="1125245"/>
                  </a:lnTo>
                  <a:lnTo>
                    <a:pt x="2588195" y="1107394"/>
                  </a:lnTo>
                  <a:lnTo>
                    <a:pt x="2586819" y="1089279"/>
                  </a:lnTo>
                  <a:lnTo>
                    <a:pt x="2586355" y="1070965"/>
                  </a:lnTo>
                  <a:lnTo>
                    <a:pt x="2589583" y="1022931"/>
                  </a:lnTo>
                  <a:lnTo>
                    <a:pt x="2598985" y="976869"/>
                  </a:lnTo>
                  <a:lnTo>
                    <a:pt x="2614142" y="933199"/>
                  </a:lnTo>
                  <a:lnTo>
                    <a:pt x="2634634" y="892341"/>
                  </a:lnTo>
                  <a:lnTo>
                    <a:pt x="2660039" y="854716"/>
                  </a:lnTo>
                  <a:lnTo>
                    <a:pt x="2689938" y="820743"/>
                  </a:lnTo>
                  <a:lnTo>
                    <a:pt x="2723910" y="790844"/>
                  </a:lnTo>
                  <a:lnTo>
                    <a:pt x="2761535" y="765439"/>
                  </a:lnTo>
                  <a:lnTo>
                    <a:pt x="2802393" y="744948"/>
                  </a:lnTo>
                  <a:lnTo>
                    <a:pt x="2846063" y="729791"/>
                  </a:lnTo>
                  <a:lnTo>
                    <a:pt x="2892125" y="720388"/>
                  </a:lnTo>
                  <a:lnTo>
                    <a:pt x="2940158" y="717161"/>
                  </a:lnTo>
                  <a:lnTo>
                    <a:pt x="2988198" y="720388"/>
                  </a:lnTo>
                  <a:lnTo>
                    <a:pt x="3034275" y="729791"/>
                  </a:lnTo>
                  <a:lnTo>
                    <a:pt x="3077969" y="744948"/>
                  </a:lnTo>
                  <a:lnTo>
                    <a:pt x="3118857" y="765439"/>
                  </a:lnTo>
                  <a:lnTo>
                    <a:pt x="3156516" y="790845"/>
                  </a:lnTo>
                  <a:lnTo>
                    <a:pt x="3190524" y="820744"/>
                  </a:lnTo>
                  <a:lnTo>
                    <a:pt x="3220459" y="854716"/>
                  </a:lnTo>
                  <a:lnTo>
                    <a:pt x="3245898" y="892341"/>
                  </a:lnTo>
                  <a:lnTo>
                    <a:pt x="3266419" y="933199"/>
                  </a:lnTo>
                  <a:lnTo>
                    <a:pt x="3281600" y="976869"/>
                  </a:lnTo>
                  <a:lnTo>
                    <a:pt x="3291018" y="1022931"/>
                  </a:lnTo>
                  <a:lnTo>
                    <a:pt x="3294251" y="1070965"/>
                  </a:lnTo>
                  <a:lnTo>
                    <a:pt x="3293731" y="1090350"/>
                  </a:lnTo>
                  <a:lnTo>
                    <a:pt x="3292189" y="1109490"/>
                  </a:lnTo>
                  <a:lnTo>
                    <a:pt x="3289651" y="1128331"/>
                  </a:lnTo>
                  <a:lnTo>
                    <a:pt x="3286144" y="1146821"/>
                  </a:lnTo>
                  <a:lnTo>
                    <a:pt x="3469995" y="1146821"/>
                  </a:lnTo>
                  <a:lnTo>
                    <a:pt x="3580305" y="1146821"/>
                  </a:lnTo>
                  <a:lnTo>
                    <a:pt x="3628657" y="1146821"/>
                  </a:lnTo>
                  <a:lnTo>
                    <a:pt x="3654298" y="1141630"/>
                  </a:lnTo>
                  <a:lnTo>
                    <a:pt x="3675182" y="1127476"/>
                  </a:lnTo>
                  <a:lnTo>
                    <a:pt x="3689234" y="1106492"/>
                  </a:lnTo>
                  <a:lnTo>
                    <a:pt x="3694379" y="1080808"/>
                  </a:lnTo>
                  <a:lnTo>
                    <a:pt x="3694379" y="811547"/>
                  </a:lnTo>
                  <a:lnTo>
                    <a:pt x="3689241" y="785860"/>
                  </a:lnTo>
                  <a:lnTo>
                    <a:pt x="3675186" y="764876"/>
                  </a:lnTo>
                  <a:lnTo>
                    <a:pt x="3654297" y="750725"/>
                  </a:lnTo>
                  <a:lnTo>
                    <a:pt x="3628657" y="745535"/>
                  </a:lnTo>
                  <a:lnTo>
                    <a:pt x="3612732" y="745535"/>
                  </a:lnTo>
                  <a:lnTo>
                    <a:pt x="3612732" y="664756"/>
                  </a:lnTo>
                  <a:lnTo>
                    <a:pt x="3595961" y="617599"/>
                  </a:lnTo>
                  <a:lnTo>
                    <a:pt x="3553089" y="591795"/>
                  </a:lnTo>
                  <a:lnTo>
                    <a:pt x="3482657" y="577694"/>
                  </a:lnTo>
                  <a:lnTo>
                    <a:pt x="3438637" y="568967"/>
                  </a:lnTo>
                  <a:lnTo>
                    <a:pt x="3389881" y="559343"/>
                  </a:lnTo>
                  <a:lnTo>
                    <a:pt x="3337239" y="548984"/>
                  </a:lnTo>
                  <a:lnTo>
                    <a:pt x="3281562" y="538054"/>
                  </a:lnTo>
                  <a:lnTo>
                    <a:pt x="3223701" y="526718"/>
                  </a:lnTo>
                  <a:lnTo>
                    <a:pt x="3164505" y="515139"/>
                  </a:lnTo>
                  <a:lnTo>
                    <a:pt x="3104826" y="503481"/>
                  </a:lnTo>
                  <a:lnTo>
                    <a:pt x="3045512" y="491909"/>
                  </a:lnTo>
                  <a:lnTo>
                    <a:pt x="2987416" y="480585"/>
                  </a:lnTo>
                  <a:lnTo>
                    <a:pt x="2931387" y="469674"/>
                  </a:lnTo>
                  <a:lnTo>
                    <a:pt x="2878275" y="459341"/>
                  </a:lnTo>
                  <a:lnTo>
                    <a:pt x="2828931" y="449748"/>
                  </a:lnTo>
                  <a:lnTo>
                    <a:pt x="2784205" y="441060"/>
                  </a:lnTo>
                  <a:lnTo>
                    <a:pt x="2744948" y="433440"/>
                  </a:lnTo>
                  <a:lnTo>
                    <a:pt x="2712010" y="427054"/>
                  </a:lnTo>
                  <a:lnTo>
                    <a:pt x="2686485" y="420178"/>
                  </a:lnTo>
                  <a:lnTo>
                    <a:pt x="2662439" y="409787"/>
                  </a:lnTo>
                  <a:lnTo>
                    <a:pt x="2640161" y="396014"/>
                  </a:lnTo>
                  <a:lnTo>
                    <a:pt x="2619941" y="378992"/>
                  </a:lnTo>
                  <a:lnTo>
                    <a:pt x="2590737" y="350531"/>
                  </a:lnTo>
                  <a:lnTo>
                    <a:pt x="2556046" y="316725"/>
                  </a:lnTo>
                  <a:lnTo>
                    <a:pt x="2517488" y="279150"/>
                  </a:lnTo>
                  <a:lnTo>
                    <a:pt x="2476684" y="239382"/>
                  </a:lnTo>
                  <a:lnTo>
                    <a:pt x="2435253" y="198998"/>
                  </a:lnTo>
                  <a:lnTo>
                    <a:pt x="2394816" y="159574"/>
                  </a:lnTo>
                  <a:lnTo>
                    <a:pt x="2356993" y="122687"/>
                  </a:lnTo>
                  <a:lnTo>
                    <a:pt x="2323404" y="89912"/>
                  </a:lnTo>
                  <a:lnTo>
                    <a:pt x="2295669" y="62827"/>
                  </a:lnTo>
                  <a:lnTo>
                    <a:pt x="2260844" y="35703"/>
                  </a:lnTo>
                  <a:lnTo>
                    <a:pt x="2219843" y="16029"/>
                  </a:lnTo>
                  <a:lnTo>
                    <a:pt x="2173398" y="4047"/>
                  </a:lnTo>
                  <a:lnTo>
                    <a:pt x="2122242" y="0"/>
                  </a:lnTo>
                  <a:lnTo>
                    <a:pt x="1490201" y="0"/>
                  </a:lnTo>
                  <a:lnTo>
                    <a:pt x="1124817" y="0"/>
                  </a:lnTo>
                  <a:close/>
                </a:path>
                <a:path w="3694429" h="1361440">
                  <a:moveTo>
                    <a:pt x="1214281" y="94965"/>
                  </a:moveTo>
                  <a:lnTo>
                    <a:pt x="1522338" y="94965"/>
                  </a:lnTo>
                  <a:lnTo>
                    <a:pt x="1534978" y="97428"/>
                  </a:lnTo>
                  <a:lnTo>
                    <a:pt x="1545400" y="104187"/>
                  </a:lnTo>
                  <a:lnTo>
                    <a:pt x="1552616" y="114297"/>
                  </a:lnTo>
                  <a:lnTo>
                    <a:pt x="1555635" y="126813"/>
                  </a:lnTo>
                  <a:lnTo>
                    <a:pt x="1567505" y="395785"/>
                  </a:lnTo>
                  <a:lnTo>
                    <a:pt x="1564900" y="411775"/>
                  </a:lnTo>
                  <a:lnTo>
                    <a:pt x="1556511" y="424949"/>
                  </a:lnTo>
                  <a:lnTo>
                    <a:pt x="1543702" y="433892"/>
                  </a:lnTo>
                  <a:lnTo>
                    <a:pt x="1527840" y="437187"/>
                  </a:lnTo>
                  <a:lnTo>
                    <a:pt x="1014506" y="437187"/>
                  </a:lnTo>
                  <a:lnTo>
                    <a:pt x="996980" y="432778"/>
                  </a:lnTo>
                  <a:lnTo>
                    <a:pt x="984239" y="421279"/>
                  </a:lnTo>
                  <a:lnTo>
                    <a:pt x="978091" y="405285"/>
                  </a:lnTo>
                  <a:lnTo>
                    <a:pt x="980342" y="387388"/>
                  </a:lnTo>
                  <a:lnTo>
                    <a:pt x="1088046" y="172848"/>
                  </a:lnTo>
                  <a:lnTo>
                    <a:pt x="1110372" y="140522"/>
                  </a:lnTo>
                  <a:lnTo>
                    <a:pt x="1140112" y="115989"/>
                  </a:lnTo>
                  <a:lnTo>
                    <a:pt x="1175377" y="100415"/>
                  </a:lnTo>
                  <a:lnTo>
                    <a:pt x="1214281" y="94965"/>
                  </a:lnTo>
                  <a:close/>
                </a:path>
                <a:path w="3694429" h="1361440">
                  <a:moveTo>
                    <a:pt x="1703583" y="94965"/>
                  </a:moveTo>
                  <a:lnTo>
                    <a:pt x="2142219" y="94965"/>
                  </a:lnTo>
                  <a:lnTo>
                    <a:pt x="2177736" y="98180"/>
                  </a:lnTo>
                  <a:lnTo>
                    <a:pt x="2236559" y="123068"/>
                  </a:lnTo>
                  <a:lnTo>
                    <a:pt x="2454909" y="387099"/>
                  </a:lnTo>
                  <a:lnTo>
                    <a:pt x="2458569" y="402113"/>
                  </a:lnTo>
                  <a:lnTo>
                    <a:pt x="2451214" y="418532"/>
                  </a:lnTo>
                  <a:lnTo>
                    <a:pt x="2436296" y="431757"/>
                  </a:lnTo>
                  <a:lnTo>
                    <a:pt x="2417270" y="437187"/>
                  </a:lnTo>
                  <a:lnTo>
                    <a:pt x="1743828" y="437187"/>
                  </a:lnTo>
                  <a:lnTo>
                    <a:pt x="1705751" y="414697"/>
                  </a:lnTo>
                  <a:lnTo>
                    <a:pt x="1672604" y="128840"/>
                  </a:lnTo>
                  <a:lnTo>
                    <a:pt x="1674143" y="116140"/>
                  </a:lnTo>
                  <a:lnTo>
                    <a:pt x="1680686" y="105318"/>
                  </a:lnTo>
                  <a:lnTo>
                    <a:pt x="1690933" y="97789"/>
                  </a:lnTo>
                  <a:lnTo>
                    <a:pt x="1703583" y="94965"/>
                  </a:lnTo>
                  <a:close/>
                </a:path>
                <a:path w="3694429" h="1361440">
                  <a:moveTo>
                    <a:pt x="711370" y="780857"/>
                  </a:moveTo>
                  <a:lnTo>
                    <a:pt x="664303" y="784653"/>
                  </a:lnTo>
                  <a:lnTo>
                    <a:pt x="619658" y="795643"/>
                  </a:lnTo>
                  <a:lnTo>
                    <a:pt x="578030" y="813230"/>
                  </a:lnTo>
                  <a:lnTo>
                    <a:pt x="540018" y="836819"/>
                  </a:lnTo>
                  <a:lnTo>
                    <a:pt x="506217" y="865812"/>
                  </a:lnTo>
                  <a:lnTo>
                    <a:pt x="477225" y="899613"/>
                  </a:lnTo>
                  <a:lnTo>
                    <a:pt x="453636" y="937625"/>
                  </a:lnTo>
                  <a:lnTo>
                    <a:pt x="436049" y="979252"/>
                  </a:lnTo>
                  <a:lnTo>
                    <a:pt x="425059" y="1023897"/>
                  </a:lnTo>
                  <a:lnTo>
                    <a:pt x="421263" y="1070965"/>
                  </a:lnTo>
                  <a:lnTo>
                    <a:pt x="425059" y="1118040"/>
                  </a:lnTo>
                  <a:lnTo>
                    <a:pt x="436049" y="1162707"/>
                  </a:lnTo>
                  <a:lnTo>
                    <a:pt x="453636" y="1204367"/>
                  </a:lnTo>
                  <a:lnTo>
                    <a:pt x="477225" y="1242418"/>
                  </a:lnTo>
                  <a:lnTo>
                    <a:pt x="506217" y="1276262"/>
                  </a:lnTo>
                  <a:lnTo>
                    <a:pt x="540018" y="1305297"/>
                  </a:lnTo>
                  <a:lnTo>
                    <a:pt x="578030" y="1328925"/>
                  </a:lnTo>
                  <a:lnTo>
                    <a:pt x="619658" y="1346545"/>
                  </a:lnTo>
                  <a:lnTo>
                    <a:pt x="664303" y="1357557"/>
                  </a:lnTo>
                  <a:lnTo>
                    <a:pt x="711370" y="1361361"/>
                  </a:lnTo>
                  <a:lnTo>
                    <a:pt x="758438" y="1357557"/>
                  </a:lnTo>
                  <a:lnTo>
                    <a:pt x="803083" y="1346545"/>
                  </a:lnTo>
                  <a:lnTo>
                    <a:pt x="844710" y="1328926"/>
                  </a:lnTo>
                  <a:lnTo>
                    <a:pt x="882722" y="1305298"/>
                  </a:lnTo>
                  <a:lnTo>
                    <a:pt x="916523" y="1276262"/>
                  </a:lnTo>
                  <a:lnTo>
                    <a:pt x="945516" y="1242418"/>
                  </a:lnTo>
                  <a:lnTo>
                    <a:pt x="969104" y="1204367"/>
                  </a:lnTo>
                  <a:lnTo>
                    <a:pt x="986692" y="1162707"/>
                  </a:lnTo>
                  <a:lnTo>
                    <a:pt x="997682" y="1118040"/>
                  </a:lnTo>
                  <a:lnTo>
                    <a:pt x="1001477" y="1070965"/>
                  </a:lnTo>
                  <a:lnTo>
                    <a:pt x="997682" y="1023897"/>
                  </a:lnTo>
                  <a:lnTo>
                    <a:pt x="986692" y="979252"/>
                  </a:lnTo>
                  <a:lnTo>
                    <a:pt x="969104" y="937625"/>
                  </a:lnTo>
                  <a:lnTo>
                    <a:pt x="945516" y="899612"/>
                  </a:lnTo>
                  <a:lnTo>
                    <a:pt x="916523" y="865812"/>
                  </a:lnTo>
                  <a:lnTo>
                    <a:pt x="882722" y="836819"/>
                  </a:lnTo>
                  <a:lnTo>
                    <a:pt x="844710" y="813230"/>
                  </a:lnTo>
                  <a:lnTo>
                    <a:pt x="803083" y="795643"/>
                  </a:lnTo>
                  <a:lnTo>
                    <a:pt x="758438" y="784653"/>
                  </a:lnTo>
                  <a:lnTo>
                    <a:pt x="711370" y="780857"/>
                  </a:lnTo>
                  <a:close/>
                </a:path>
                <a:path w="3694429" h="1361440">
                  <a:moveTo>
                    <a:pt x="2940158" y="780857"/>
                  </a:moveTo>
                  <a:lnTo>
                    <a:pt x="2893091" y="784653"/>
                  </a:lnTo>
                  <a:lnTo>
                    <a:pt x="2848446" y="795643"/>
                  </a:lnTo>
                  <a:lnTo>
                    <a:pt x="2806818" y="813230"/>
                  </a:lnTo>
                  <a:lnTo>
                    <a:pt x="2768806" y="836819"/>
                  </a:lnTo>
                  <a:lnTo>
                    <a:pt x="2735005" y="865812"/>
                  </a:lnTo>
                  <a:lnTo>
                    <a:pt x="2706012" y="899613"/>
                  </a:lnTo>
                  <a:lnTo>
                    <a:pt x="2682424" y="937625"/>
                  </a:lnTo>
                  <a:lnTo>
                    <a:pt x="2664837" y="979252"/>
                  </a:lnTo>
                  <a:lnTo>
                    <a:pt x="2653847" y="1023897"/>
                  </a:lnTo>
                  <a:lnTo>
                    <a:pt x="2650051" y="1070965"/>
                  </a:lnTo>
                  <a:lnTo>
                    <a:pt x="2653847" y="1118040"/>
                  </a:lnTo>
                  <a:lnTo>
                    <a:pt x="2664837" y="1162707"/>
                  </a:lnTo>
                  <a:lnTo>
                    <a:pt x="2682424" y="1204367"/>
                  </a:lnTo>
                  <a:lnTo>
                    <a:pt x="2706013" y="1242418"/>
                  </a:lnTo>
                  <a:lnTo>
                    <a:pt x="2735006" y="1276262"/>
                  </a:lnTo>
                  <a:lnTo>
                    <a:pt x="2768807" y="1305297"/>
                  </a:lnTo>
                  <a:lnTo>
                    <a:pt x="2806819" y="1328925"/>
                  </a:lnTo>
                  <a:lnTo>
                    <a:pt x="2848446" y="1346545"/>
                  </a:lnTo>
                  <a:lnTo>
                    <a:pt x="2893091" y="1357557"/>
                  </a:lnTo>
                  <a:lnTo>
                    <a:pt x="2940158" y="1361361"/>
                  </a:lnTo>
                  <a:lnTo>
                    <a:pt x="2987233" y="1357557"/>
                  </a:lnTo>
                  <a:lnTo>
                    <a:pt x="3031901" y="1346545"/>
                  </a:lnTo>
                  <a:lnTo>
                    <a:pt x="3073560" y="1328926"/>
                  </a:lnTo>
                  <a:lnTo>
                    <a:pt x="3111612" y="1305298"/>
                  </a:lnTo>
                  <a:lnTo>
                    <a:pt x="3145455" y="1276262"/>
                  </a:lnTo>
                  <a:lnTo>
                    <a:pt x="3174491" y="1242418"/>
                  </a:lnTo>
                  <a:lnTo>
                    <a:pt x="3198119" y="1204367"/>
                  </a:lnTo>
                  <a:lnTo>
                    <a:pt x="3215739" y="1162707"/>
                  </a:lnTo>
                  <a:lnTo>
                    <a:pt x="3226751" y="1118040"/>
                  </a:lnTo>
                  <a:lnTo>
                    <a:pt x="3230556" y="1070965"/>
                  </a:lnTo>
                  <a:lnTo>
                    <a:pt x="3226752" y="1023897"/>
                  </a:lnTo>
                  <a:lnTo>
                    <a:pt x="3215740" y="979252"/>
                  </a:lnTo>
                  <a:lnTo>
                    <a:pt x="3198120" y="937625"/>
                  </a:lnTo>
                  <a:lnTo>
                    <a:pt x="3174492" y="899612"/>
                  </a:lnTo>
                  <a:lnTo>
                    <a:pt x="3145456" y="865812"/>
                  </a:lnTo>
                  <a:lnTo>
                    <a:pt x="3111613" y="836819"/>
                  </a:lnTo>
                  <a:lnTo>
                    <a:pt x="3073561" y="813230"/>
                  </a:lnTo>
                  <a:lnTo>
                    <a:pt x="3031901" y="795643"/>
                  </a:lnTo>
                  <a:lnTo>
                    <a:pt x="2987234" y="784653"/>
                  </a:lnTo>
                  <a:lnTo>
                    <a:pt x="2940158" y="780857"/>
                  </a:lnTo>
                  <a:close/>
                </a:path>
                <a:path w="3694429" h="1361440">
                  <a:moveTo>
                    <a:pt x="711370" y="934596"/>
                  </a:moveTo>
                  <a:lnTo>
                    <a:pt x="754463" y="941551"/>
                  </a:lnTo>
                  <a:lnTo>
                    <a:pt x="791895" y="960916"/>
                  </a:lnTo>
                  <a:lnTo>
                    <a:pt x="821419" y="990439"/>
                  </a:lnTo>
                  <a:lnTo>
                    <a:pt x="840783" y="1027872"/>
                  </a:lnTo>
                  <a:lnTo>
                    <a:pt x="847738" y="1070965"/>
                  </a:lnTo>
                  <a:lnTo>
                    <a:pt x="840783" y="1114057"/>
                  </a:lnTo>
                  <a:lnTo>
                    <a:pt x="821419" y="1151489"/>
                  </a:lnTo>
                  <a:lnTo>
                    <a:pt x="791896" y="1181012"/>
                  </a:lnTo>
                  <a:lnTo>
                    <a:pt x="754463" y="1200377"/>
                  </a:lnTo>
                  <a:lnTo>
                    <a:pt x="711370" y="1207332"/>
                  </a:lnTo>
                  <a:lnTo>
                    <a:pt x="668278" y="1200378"/>
                  </a:lnTo>
                  <a:lnTo>
                    <a:pt x="630845" y="1181013"/>
                  </a:lnTo>
                  <a:lnTo>
                    <a:pt x="601322" y="1151490"/>
                  </a:lnTo>
                  <a:lnTo>
                    <a:pt x="581957" y="1114057"/>
                  </a:lnTo>
                  <a:lnTo>
                    <a:pt x="575003" y="1070965"/>
                  </a:lnTo>
                  <a:lnTo>
                    <a:pt x="581957" y="1027872"/>
                  </a:lnTo>
                  <a:lnTo>
                    <a:pt x="601321" y="990439"/>
                  </a:lnTo>
                  <a:lnTo>
                    <a:pt x="630845" y="960915"/>
                  </a:lnTo>
                  <a:lnTo>
                    <a:pt x="668278" y="941551"/>
                  </a:lnTo>
                  <a:lnTo>
                    <a:pt x="711370" y="934596"/>
                  </a:lnTo>
                  <a:close/>
                </a:path>
                <a:path w="3694429" h="1361440">
                  <a:moveTo>
                    <a:pt x="2940158" y="934596"/>
                  </a:moveTo>
                  <a:lnTo>
                    <a:pt x="2983250" y="941551"/>
                  </a:lnTo>
                  <a:lnTo>
                    <a:pt x="3020683" y="960916"/>
                  </a:lnTo>
                  <a:lnTo>
                    <a:pt x="3050206" y="990439"/>
                  </a:lnTo>
                  <a:lnTo>
                    <a:pt x="3069571" y="1027872"/>
                  </a:lnTo>
                  <a:lnTo>
                    <a:pt x="3076526" y="1070965"/>
                  </a:lnTo>
                  <a:lnTo>
                    <a:pt x="3069571" y="1114057"/>
                  </a:lnTo>
                  <a:lnTo>
                    <a:pt x="3050207" y="1151489"/>
                  </a:lnTo>
                  <a:lnTo>
                    <a:pt x="3020684" y="1181012"/>
                  </a:lnTo>
                  <a:lnTo>
                    <a:pt x="2983251" y="1200377"/>
                  </a:lnTo>
                  <a:lnTo>
                    <a:pt x="2940158" y="1207332"/>
                  </a:lnTo>
                  <a:lnTo>
                    <a:pt x="2897066" y="1200378"/>
                  </a:lnTo>
                  <a:lnTo>
                    <a:pt x="2859633" y="1181013"/>
                  </a:lnTo>
                  <a:lnTo>
                    <a:pt x="2830110" y="1151490"/>
                  </a:lnTo>
                  <a:lnTo>
                    <a:pt x="2810746" y="1114057"/>
                  </a:lnTo>
                  <a:lnTo>
                    <a:pt x="2803791" y="1070965"/>
                  </a:lnTo>
                  <a:lnTo>
                    <a:pt x="2810745" y="1027872"/>
                  </a:lnTo>
                  <a:lnTo>
                    <a:pt x="2830110" y="990439"/>
                  </a:lnTo>
                  <a:lnTo>
                    <a:pt x="2859633" y="960915"/>
                  </a:lnTo>
                  <a:lnTo>
                    <a:pt x="2897066" y="941551"/>
                  </a:lnTo>
                  <a:lnTo>
                    <a:pt x="2940158" y="934596"/>
                  </a:lnTo>
                  <a:close/>
                </a:path>
              </a:pathLst>
            </a:custGeom>
            <a:ln w="20941">
              <a:solidFill>
                <a:srgbClr val="00265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79748" y="6389912"/>
              <a:ext cx="3977004" cy="1745614"/>
            </a:xfrm>
            <a:custGeom>
              <a:avLst/>
              <a:gdLst/>
              <a:ahLst/>
              <a:cxnLst/>
              <a:rect l="l" t="t" r="r" b="b"/>
              <a:pathLst>
                <a:path w="3977004" h="1745615">
                  <a:moveTo>
                    <a:pt x="0" y="0"/>
                  </a:moveTo>
                  <a:lnTo>
                    <a:pt x="3976648" y="0"/>
                  </a:lnTo>
                  <a:lnTo>
                    <a:pt x="3976648" y="1745474"/>
                  </a:lnTo>
                  <a:lnTo>
                    <a:pt x="0" y="17454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43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220" y="3928470"/>
              <a:ext cx="11585648" cy="41085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225220" y="3928472"/>
              <a:ext cx="11586210" cy="4109085"/>
            </a:xfrm>
            <a:custGeom>
              <a:avLst/>
              <a:gdLst/>
              <a:ahLst/>
              <a:cxnLst/>
              <a:rect l="l" t="t" r="r" b="b"/>
              <a:pathLst>
                <a:path w="11586210" h="4109084">
                  <a:moveTo>
                    <a:pt x="1614" y="2616271"/>
                  </a:moveTo>
                  <a:lnTo>
                    <a:pt x="10869232" y="0"/>
                  </a:lnTo>
                  <a:lnTo>
                    <a:pt x="11585654" y="4108584"/>
                  </a:lnTo>
                  <a:lnTo>
                    <a:pt x="0" y="2613613"/>
                  </a:lnTo>
                  <a:lnTo>
                    <a:pt x="1614" y="2616271"/>
                  </a:lnTo>
                  <a:close/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1689654" y="7272901"/>
              <a:ext cx="5938459" cy="15706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2946188" y="3765617"/>
              <a:ext cx="3425393" cy="42925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568292" y="5235233"/>
              <a:ext cx="385445" cy="163830"/>
            </a:xfrm>
            <a:custGeom>
              <a:avLst/>
              <a:gdLst/>
              <a:ahLst/>
              <a:cxnLst/>
              <a:rect l="l" t="t" r="r" b="b"/>
              <a:pathLst>
                <a:path w="385444" h="163829">
                  <a:moveTo>
                    <a:pt x="285645" y="0"/>
                  </a:moveTo>
                  <a:lnTo>
                    <a:pt x="277269" y="7957"/>
                  </a:lnTo>
                  <a:lnTo>
                    <a:pt x="284814" y="18422"/>
                  </a:lnTo>
                  <a:lnTo>
                    <a:pt x="293341" y="28847"/>
                  </a:lnTo>
                  <a:lnTo>
                    <a:pt x="302418" y="38879"/>
                  </a:lnTo>
                  <a:lnTo>
                    <a:pt x="315801" y="52354"/>
                  </a:lnTo>
                  <a:lnTo>
                    <a:pt x="317477" y="54867"/>
                  </a:lnTo>
                  <a:lnTo>
                    <a:pt x="317477" y="62825"/>
                  </a:lnTo>
                  <a:lnTo>
                    <a:pt x="310775" y="67851"/>
                  </a:lnTo>
                  <a:lnTo>
                    <a:pt x="0" y="67851"/>
                  </a:lnTo>
                  <a:lnTo>
                    <a:pt x="0" y="95494"/>
                  </a:lnTo>
                  <a:lnTo>
                    <a:pt x="313707" y="95494"/>
                  </a:lnTo>
                  <a:lnTo>
                    <a:pt x="317058" y="99682"/>
                  </a:lnTo>
                  <a:lnTo>
                    <a:pt x="317058" y="107221"/>
                  </a:lnTo>
                  <a:lnTo>
                    <a:pt x="314964" y="111829"/>
                  </a:lnTo>
                  <a:lnTo>
                    <a:pt x="301882" y="125415"/>
                  </a:lnTo>
                  <a:lnTo>
                    <a:pt x="292923" y="135388"/>
                  </a:lnTo>
                  <a:lnTo>
                    <a:pt x="284513" y="145519"/>
                  </a:lnTo>
                  <a:lnTo>
                    <a:pt x="276850" y="155806"/>
                  </a:lnTo>
                  <a:lnTo>
                    <a:pt x="285226" y="163764"/>
                  </a:lnTo>
                  <a:lnTo>
                    <a:pt x="306810" y="140250"/>
                  </a:lnTo>
                  <a:lnTo>
                    <a:pt x="330356" y="118268"/>
                  </a:lnTo>
                  <a:lnTo>
                    <a:pt x="356258" y="99034"/>
                  </a:lnTo>
                  <a:lnTo>
                    <a:pt x="384909" y="83767"/>
                  </a:lnTo>
                  <a:lnTo>
                    <a:pt x="384909" y="79578"/>
                  </a:lnTo>
                  <a:lnTo>
                    <a:pt x="356265" y="64494"/>
                  </a:lnTo>
                  <a:lnTo>
                    <a:pt x="330408" y="45286"/>
                  </a:lnTo>
                  <a:lnTo>
                    <a:pt x="306986" y="23330"/>
                  </a:lnTo>
                  <a:lnTo>
                    <a:pt x="2856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407414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45" dirty="0">
                <a:latin typeface="Trebuchet MS"/>
                <a:cs typeface="Trebuchet MS"/>
              </a:rPr>
              <a:t>State Estimation </a:t>
            </a:r>
            <a:r>
              <a:rPr b="1" spc="-254" dirty="0">
                <a:latin typeface="Trebuchet MS"/>
                <a:cs typeface="Trebuchet MS"/>
              </a:rPr>
              <a:t>via </a:t>
            </a:r>
            <a:r>
              <a:rPr b="1" spc="-175" dirty="0">
                <a:latin typeface="Trebuchet MS"/>
                <a:cs typeface="Trebuchet MS"/>
              </a:rPr>
              <a:t>Point </a:t>
            </a:r>
            <a:r>
              <a:rPr b="1" spc="-60" dirty="0">
                <a:latin typeface="Trebuchet MS"/>
                <a:cs typeface="Trebuchet MS"/>
              </a:rPr>
              <a:t>Set</a:t>
            </a:r>
            <a:r>
              <a:rPr b="1" spc="860" dirty="0">
                <a:latin typeface="Trebuchet MS"/>
                <a:cs typeface="Trebuchet MS"/>
              </a:rPr>
              <a:t> </a:t>
            </a:r>
            <a:r>
              <a:rPr b="1" spc="-185" dirty="0">
                <a:latin typeface="Trebuchet MS"/>
                <a:cs typeface="Trebuchet MS"/>
              </a:rPr>
              <a:t>Registration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548891" y="4735636"/>
            <a:ext cx="526415" cy="1945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62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0" marR="5080" lvl="0" indent="0" algn="r" defTabSz="914400" rtl="0" eaLnBrk="1" fontAlgn="auto" latinLnBrk="0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4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701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13668" y="3837597"/>
            <a:ext cx="11487150" cy="4283710"/>
            <a:chOff x="3113668" y="3837597"/>
            <a:chExt cx="11487150" cy="4283710"/>
          </a:xfrm>
        </p:grpSpPr>
        <p:sp>
          <p:nvSpPr>
            <p:cNvPr id="19" name="object 19"/>
            <p:cNvSpPr/>
            <p:nvPr/>
          </p:nvSpPr>
          <p:spPr>
            <a:xfrm>
              <a:off x="13543723" y="4370837"/>
              <a:ext cx="165377" cy="16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3105025" y="4674796"/>
              <a:ext cx="165377" cy="16537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3105025" y="5094272"/>
              <a:ext cx="165377" cy="16537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3264077" y="5727138"/>
              <a:ext cx="165377" cy="16537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3105025" y="5513749"/>
              <a:ext cx="165377" cy="1653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2897827" y="6031097"/>
              <a:ext cx="165377" cy="16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3093108" y="6244488"/>
              <a:ext cx="165377" cy="1653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3093108" y="6620901"/>
              <a:ext cx="165377" cy="1653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3264077" y="6834291"/>
              <a:ext cx="165377" cy="1653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3857849" y="7011454"/>
              <a:ext cx="165377" cy="16537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4252382" y="7116163"/>
              <a:ext cx="165369" cy="16537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4435193" y="7420122"/>
              <a:ext cx="165377" cy="1653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4435193" y="7724080"/>
              <a:ext cx="165377" cy="16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4322547" y="7955584"/>
              <a:ext cx="165377" cy="16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3648432" y="4040819"/>
              <a:ext cx="165377" cy="16537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4006736" y="3837597"/>
              <a:ext cx="165377" cy="16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3201623" y="4927873"/>
              <a:ext cx="0" cy="1664335"/>
            </a:xfrm>
            <a:custGeom>
              <a:avLst/>
              <a:gdLst/>
              <a:ahLst/>
              <a:cxnLst/>
              <a:rect l="l" t="t" r="r" b="b"/>
              <a:pathLst>
                <a:path h="1664334">
                  <a:moveTo>
                    <a:pt x="0" y="0"/>
                  </a:moveTo>
                  <a:lnTo>
                    <a:pt x="0" y="1664036"/>
                  </a:lnTo>
                </a:path>
              </a:pathLst>
            </a:custGeom>
            <a:ln w="41883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3113668" y="4772905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3187733" y="5954328"/>
              <a:ext cx="1608455" cy="624205"/>
            </a:xfrm>
            <a:custGeom>
              <a:avLst/>
              <a:gdLst/>
              <a:ahLst/>
              <a:cxnLst/>
              <a:rect l="l" t="t" r="r" b="b"/>
              <a:pathLst>
                <a:path w="1608454" h="624204">
                  <a:moveTo>
                    <a:pt x="0" y="623690"/>
                  </a:moveTo>
                  <a:lnTo>
                    <a:pt x="1588914" y="7571"/>
                  </a:lnTo>
                  <a:lnTo>
                    <a:pt x="1608439" y="0"/>
                  </a:lnTo>
                </a:path>
              </a:pathLst>
            </a:custGeom>
            <a:ln w="41883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4744848" y="5879893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4" h="164464">
                  <a:moveTo>
                    <a:pt x="0" y="0"/>
                  </a:moveTo>
                  <a:lnTo>
                    <a:pt x="63598" y="164011"/>
                  </a:lnTo>
                  <a:lnTo>
                    <a:pt x="195810" y="18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3187733" y="6574463"/>
              <a:ext cx="1766570" cy="427990"/>
            </a:xfrm>
            <a:custGeom>
              <a:avLst/>
              <a:gdLst/>
              <a:ahLst/>
              <a:cxnLst/>
              <a:rect l="l" t="t" r="r" b="b"/>
              <a:pathLst>
                <a:path w="1766570" h="427990">
                  <a:moveTo>
                    <a:pt x="0" y="0"/>
                  </a:moveTo>
                  <a:lnTo>
                    <a:pt x="1745929" y="423030"/>
                  </a:lnTo>
                  <a:lnTo>
                    <a:pt x="1766282" y="427962"/>
                  </a:lnTo>
                </a:path>
              </a:pathLst>
            </a:custGeom>
            <a:ln w="41883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4912950" y="6912012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3" y="0"/>
                  </a:moveTo>
                  <a:lnTo>
                    <a:pt x="0" y="170963"/>
                  </a:lnTo>
                  <a:lnTo>
                    <a:pt x="191675" y="126905"/>
                  </a:lnTo>
                  <a:lnTo>
                    <a:pt x="41423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3118935" y="6482185"/>
              <a:ext cx="165377" cy="1653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918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15387" y="6444672"/>
            <a:ext cx="548640" cy="259715"/>
            <a:chOff x="5815387" y="6444672"/>
            <a:chExt cx="548640" cy="259715"/>
          </a:xfrm>
        </p:grpSpPr>
        <p:sp>
          <p:nvSpPr>
            <p:cNvPr id="3" name="object 3"/>
            <p:cNvSpPr/>
            <p:nvPr/>
          </p:nvSpPr>
          <p:spPr>
            <a:xfrm>
              <a:off x="5825858" y="6455143"/>
              <a:ext cx="527560" cy="2382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825858" y="6455143"/>
              <a:ext cx="527685" cy="238760"/>
            </a:xfrm>
            <a:custGeom>
              <a:avLst/>
              <a:gdLst/>
              <a:ahLst/>
              <a:cxnLst/>
              <a:rect l="l" t="t" r="r" b="b"/>
              <a:pathLst>
                <a:path w="527685" h="238759">
                  <a:moveTo>
                    <a:pt x="263697" y="0"/>
                  </a:moveTo>
                  <a:lnTo>
                    <a:pt x="212801" y="4888"/>
                  </a:lnTo>
                  <a:lnTo>
                    <a:pt x="163432" y="19547"/>
                  </a:lnTo>
                  <a:lnTo>
                    <a:pt x="117095" y="43963"/>
                  </a:lnTo>
                  <a:lnTo>
                    <a:pt x="75294" y="78126"/>
                  </a:lnTo>
                  <a:lnTo>
                    <a:pt x="45499" y="113823"/>
                  </a:lnTo>
                  <a:lnTo>
                    <a:pt x="23176" y="153048"/>
                  </a:lnTo>
                  <a:lnTo>
                    <a:pt x="8089" y="194833"/>
                  </a:lnTo>
                  <a:lnTo>
                    <a:pt x="0" y="238210"/>
                  </a:lnTo>
                  <a:lnTo>
                    <a:pt x="527561" y="238210"/>
                  </a:lnTo>
                  <a:lnTo>
                    <a:pt x="519472" y="194832"/>
                  </a:lnTo>
                  <a:lnTo>
                    <a:pt x="504385" y="153048"/>
                  </a:lnTo>
                  <a:lnTo>
                    <a:pt x="482062" y="113823"/>
                  </a:lnTo>
                  <a:lnTo>
                    <a:pt x="452266" y="78126"/>
                  </a:lnTo>
                  <a:lnTo>
                    <a:pt x="410439" y="43963"/>
                  </a:lnTo>
                  <a:lnTo>
                    <a:pt x="364044" y="19547"/>
                  </a:lnTo>
                  <a:lnTo>
                    <a:pt x="314619" y="4888"/>
                  </a:lnTo>
                  <a:lnTo>
                    <a:pt x="263697" y="0"/>
                  </a:lnTo>
                  <a:close/>
                </a:path>
              </a:pathLst>
            </a:custGeom>
            <a:ln w="20941">
              <a:solidFill>
                <a:srgbClr val="002A5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149593" y="6383964"/>
            <a:ext cx="6228715" cy="2470150"/>
            <a:chOff x="3149593" y="6383964"/>
            <a:chExt cx="6228715" cy="2470150"/>
          </a:xfrm>
        </p:grpSpPr>
        <p:sp>
          <p:nvSpPr>
            <p:cNvPr id="6" name="object 6"/>
            <p:cNvSpPr/>
            <p:nvPr/>
          </p:nvSpPr>
          <p:spPr>
            <a:xfrm>
              <a:off x="6199596" y="6855343"/>
              <a:ext cx="441959" cy="658495"/>
            </a:xfrm>
            <a:custGeom>
              <a:avLst/>
              <a:gdLst/>
              <a:ahLst/>
              <a:cxnLst/>
              <a:rect l="l" t="t" r="r" b="b"/>
              <a:pathLst>
                <a:path w="441959" h="658495">
                  <a:moveTo>
                    <a:pt x="193664" y="416600"/>
                  </a:moveTo>
                  <a:lnTo>
                    <a:pt x="110262" y="416600"/>
                  </a:lnTo>
                  <a:lnTo>
                    <a:pt x="110262" y="602234"/>
                  </a:lnTo>
                  <a:lnTo>
                    <a:pt x="108932" y="606052"/>
                  </a:lnTo>
                  <a:lnTo>
                    <a:pt x="86602" y="635422"/>
                  </a:lnTo>
                  <a:lnTo>
                    <a:pt x="85272" y="639239"/>
                  </a:lnTo>
                  <a:lnTo>
                    <a:pt x="85272" y="654429"/>
                  </a:lnTo>
                  <a:lnTo>
                    <a:pt x="89013" y="658170"/>
                  </a:lnTo>
                  <a:lnTo>
                    <a:pt x="189923" y="658169"/>
                  </a:lnTo>
                  <a:lnTo>
                    <a:pt x="193664" y="654429"/>
                  </a:lnTo>
                  <a:lnTo>
                    <a:pt x="193664" y="416600"/>
                  </a:lnTo>
                  <a:close/>
                </a:path>
                <a:path w="441959" h="658495">
                  <a:moveTo>
                    <a:pt x="331263" y="416600"/>
                  </a:moveTo>
                  <a:lnTo>
                    <a:pt x="247860" y="416600"/>
                  </a:lnTo>
                  <a:lnTo>
                    <a:pt x="247860" y="654429"/>
                  </a:lnTo>
                  <a:lnTo>
                    <a:pt x="251601" y="658170"/>
                  </a:lnTo>
                  <a:lnTo>
                    <a:pt x="352512" y="658169"/>
                  </a:lnTo>
                  <a:lnTo>
                    <a:pt x="356202" y="654429"/>
                  </a:lnTo>
                  <a:lnTo>
                    <a:pt x="356202" y="639239"/>
                  </a:lnTo>
                  <a:lnTo>
                    <a:pt x="354923" y="635420"/>
                  </a:lnTo>
                  <a:lnTo>
                    <a:pt x="332541" y="606050"/>
                  </a:lnTo>
                  <a:lnTo>
                    <a:pt x="331263" y="602234"/>
                  </a:lnTo>
                  <a:lnTo>
                    <a:pt x="331263" y="416600"/>
                  </a:lnTo>
                  <a:close/>
                </a:path>
                <a:path w="441959" h="658495">
                  <a:moveTo>
                    <a:pt x="56888" y="416600"/>
                  </a:moveTo>
                  <a:lnTo>
                    <a:pt x="16318" y="416600"/>
                  </a:lnTo>
                  <a:lnTo>
                    <a:pt x="748" y="435522"/>
                  </a:lnTo>
                  <a:lnTo>
                    <a:pt x="0" y="439133"/>
                  </a:lnTo>
                  <a:lnTo>
                    <a:pt x="10886" y="477661"/>
                  </a:lnTo>
                  <a:lnTo>
                    <a:pt x="12618" y="478972"/>
                  </a:lnTo>
                  <a:lnTo>
                    <a:pt x="23817" y="478972"/>
                  </a:lnTo>
                  <a:lnTo>
                    <a:pt x="25779" y="477011"/>
                  </a:lnTo>
                  <a:lnTo>
                    <a:pt x="25779" y="444603"/>
                  </a:lnTo>
                  <a:lnTo>
                    <a:pt x="30643" y="439739"/>
                  </a:lnTo>
                  <a:lnTo>
                    <a:pt x="73036" y="439739"/>
                  </a:lnTo>
                  <a:lnTo>
                    <a:pt x="73207" y="439131"/>
                  </a:lnTo>
                  <a:lnTo>
                    <a:pt x="72458" y="435521"/>
                  </a:lnTo>
                  <a:lnTo>
                    <a:pt x="56888" y="416600"/>
                  </a:lnTo>
                  <a:close/>
                </a:path>
                <a:path w="441959" h="658495">
                  <a:moveTo>
                    <a:pt x="73036" y="439739"/>
                  </a:moveTo>
                  <a:lnTo>
                    <a:pt x="42614" y="439739"/>
                  </a:lnTo>
                  <a:lnTo>
                    <a:pt x="47427" y="444603"/>
                  </a:lnTo>
                  <a:lnTo>
                    <a:pt x="47428" y="477011"/>
                  </a:lnTo>
                  <a:lnTo>
                    <a:pt x="49390" y="478972"/>
                  </a:lnTo>
                  <a:lnTo>
                    <a:pt x="60587" y="478972"/>
                  </a:lnTo>
                  <a:lnTo>
                    <a:pt x="62322" y="477660"/>
                  </a:lnTo>
                  <a:lnTo>
                    <a:pt x="73036" y="439739"/>
                  </a:lnTo>
                  <a:close/>
                </a:path>
                <a:path w="441959" h="658495">
                  <a:moveTo>
                    <a:pt x="425206" y="416600"/>
                  </a:moveTo>
                  <a:lnTo>
                    <a:pt x="384636" y="416600"/>
                  </a:lnTo>
                  <a:lnTo>
                    <a:pt x="369065" y="435522"/>
                  </a:lnTo>
                  <a:lnTo>
                    <a:pt x="368318" y="439133"/>
                  </a:lnTo>
                  <a:lnTo>
                    <a:pt x="379204" y="477661"/>
                  </a:lnTo>
                  <a:lnTo>
                    <a:pt x="380937" y="478972"/>
                  </a:lnTo>
                  <a:lnTo>
                    <a:pt x="392136" y="478972"/>
                  </a:lnTo>
                  <a:lnTo>
                    <a:pt x="394047" y="477011"/>
                  </a:lnTo>
                  <a:lnTo>
                    <a:pt x="394046" y="444603"/>
                  </a:lnTo>
                  <a:lnTo>
                    <a:pt x="398909" y="439739"/>
                  </a:lnTo>
                  <a:lnTo>
                    <a:pt x="441356" y="439739"/>
                  </a:lnTo>
                  <a:lnTo>
                    <a:pt x="441529" y="439131"/>
                  </a:lnTo>
                  <a:lnTo>
                    <a:pt x="440777" y="435521"/>
                  </a:lnTo>
                  <a:lnTo>
                    <a:pt x="425206" y="416600"/>
                  </a:lnTo>
                  <a:close/>
                </a:path>
                <a:path w="441959" h="658495">
                  <a:moveTo>
                    <a:pt x="441356" y="439739"/>
                  </a:moveTo>
                  <a:lnTo>
                    <a:pt x="410882" y="439739"/>
                  </a:lnTo>
                  <a:lnTo>
                    <a:pt x="415745" y="444603"/>
                  </a:lnTo>
                  <a:lnTo>
                    <a:pt x="415746" y="477011"/>
                  </a:lnTo>
                  <a:lnTo>
                    <a:pt x="417709" y="478972"/>
                  </a:lnTo>
                  <a:lnTo>
                    <a:pt x="428904" y="478972"/>
                  </a:lnTo>
                  <a:lnTo>
                    <a:pt x="430587" y="477660"/>
                  </a:lnTo>
                  <a:lnTo>
                    <a:pt x="441356" y="439739"/>
                  </a:lnTo>
                  <a:close/>
                </a:path>
                <a:path w="441959" h="658495">
                  <a:moveTo>
                    <a:pt x="66737" y="147779"/>
                  </a:moveTo>
                  <a:lnTo>
                    <a:pt x="6468" y="147779"/>
                  </a:lnTo>
                  <a:lnTo>
                    <a:pt x="1716" y="152532"/>
                  </a:lnTo>
                  <a:lnTo>
                    <a:pt x="1715" y="290379"/>
                  </a:lnTo>
                  <a:lnTo>
                    <a:pt x="5308" y="294616"/>
                  </a:lnTo>
                  <a:lnTo>
                    <a:pt x="10045" y="295662"/>
                  </a:lnTo>
                  <a:lnTo>
                    <a:pt x="10045" y="316744"/>
                  </a:lnTo>
                  <a:lnTo>
                    <a:pt x="5308" y="317790"/>
                  </a:lnTo>
                  <a:lnTo>
                    <a:pt x="1715" y="322026"/>
                  </a:lnTo>
                  <a:lnTo>
                    <a:pt x="1715" y="411899"/>
                  </a:lnTo>
                  <a:lnTo>
                    <a:pt x="6470" y="416600"/>
                  </a:lnTo>
                  <a:lnTo>
                    <a:pt x="66738" y="416600"/>
                  </a:lnTo>
                  <a:lnTo>
                    <a:pt x="71489" y="411899"/>
                  </a:lnTo>
                  <a:lnTo>
                    <a:pt x="71491" y="322026"/>
                  </a:lnTo>
                  <a:lnTo>
                    <a:pt x="67950" y="317790"/>
                  </a:lnTo>
                  <a:lnTo>
                    <a:pt x="63213" y="316744"/>
                  </a:lnTo>
                  <a:lnTo>
                    <a:pt x="63213" y="295662"/>
                  </a:lnTo>
                  <a:lnTo>
                    <a:pt x="67950" y="294616"/>
                  </a:lnTo>
                  <a:lnTo>
                    <a:pt x="71490" y="290379"/>
                  </a:lnTo>
                  <a:lnTo>
                    <a:pt x="71491" y="238997"/>
                  </a:lnTo>
                  <a:lnTo>
                    <a:pt x="439810" y="238997"/>
                  </a:lnTo>
                  <a:lnTo>
                    <a:pt x="439810" y="237506"/>
                  </a:lnTo>
                  <a:lnTo>
                    <a:pt x="165949" y="237506"/>
                  </a:lnTo>
                  <a:lnTo>
                    <a:pt x="165949" y="170404"/>
                  </a:lnTo>
                  <a:lnTo>
                    <a:pt x="71491" y="170404"/>
                  </a:lnTo>
                  <a:lnTo>
                    <a:pt x="71491" y="152532"/>
                  </a:lnTo>
                  <a:lnTo>
                    <a:pt x="66737" y="147779"/>
                  </a:lnTo>
                  <a:close/>
                </a:path>
                <a:path w="441959" h="658495">
                  <a:moveTo>
                    <a:pt x="357127" y="238997"/>
                  </a:moveTo>
                  <a:lnTo>
                    <a:pt x="84397" y="238997"/>
                  </a:lnTo>
                  <a:lnTo>
                    <a:pt x="84397" y="411058"/>
                  </a:lnTo>
                  <a:lnTo>
                    <a:pt x="89940" y="416600"/>
                  </a:lnTo>
                  <a:lnTo>
                    <a:pt x="351585" y="416600"/>
                  </a:lnTo>
                  <a:lnTo>
                    <a:pt x="357127" y="411058"/>
                  </a:lnTo>
                  <a:lnTo>
                    <a:pt x="357127" y="368472"/>
                  </a:lnTo>
                  <a:lnTo>
                    <a:pt x="197367" y="368472"/>
                  </a:lnTo>
                  <a:lnTo>
                    <a:pt x="165126" y="336180"/>
                  </a:lnTo>
                  <a:lnTo>
                    <a:pt x="177136" y="326310"/>
                  </a:lnTo>
                  <a:lnTo>
                    <a:pt x="190638" y="319088"/>
                  </a:lnTo>
                  <a:lnTo>
                    <a:pt x="205294" y="314653"/>
                  </a:lnTo>
                  <a:lnTo>
                    <a:pt x="220762" y="313144"/>
                  </a:lnTo>
                  <a:lnTo>
                    <a:pt x="357127" y="313144"/>
                  </a:lnTo>
                  <a:lnTo>
                    <a:pt x="357127" y="289903"/>
                  </a:lnTo>
                  <a:lnTo>
                    <a:pt x="171419" y="289903"/>
                  </a:lnTo>
                  <a:lnTo>
                    <a:pt x="165951" y="284486"/>
                  </a:lnTo>
                  <a:lnTo>
                    <a:pt x="165950" y="271049"/>
                  </a:lnTo>
                  <a:lnTo>
                    <a:pt x="171417" y="265581"/>
                  </a:lnTo>
                  <a:lnTo>
                    <a:pt x="357127" y="265581"/>
                  </a:lnTo>
                  <a:lnTo>
                    <a:pt x="357127" y="238997"/>
                  </a:lnTo>
                  <a:close/>
                </a:path>
                <a:path w="441959" h="658495">
                  <a:moveTo>
                    <a:pt x="439810" y="238997"/>
                  </a:moveTo>
                  <a:lnTo>
                    <a:pt x="370033" y="238997"/>
                  </a:lnTo>
                  <a:lnTo>
                    <a:pt x="370033" y="290379"/>
                  </a:lnTo>
                  <a:lnTo>
                    <a:pt x="373573" y="294616"/>
                  </a:lnTo>
                  <a:lnTo>
                    <a:pt x="378312" y="295662"/>
                  </a:lnTo>
                  <a:lnTo>
                    <a:pt x="378312" y="316744"/>
                  </a:lnTo>
                  <a:lnTo>
                    <a:pt x="373575" y="317790"/>
                  </a:lnTo>
                  <a:lnTo>
                    <a:pt x="370034" y="322026"/>
                  </a:lnTo>
                  <a:lnTo>
                    <a:pt x="370033" y="411899"/>
                  </a:lnTo>
                  <a:lnTo>
                    <a:pt x="374787" y="416600"/>
                  </a:lnTo>
                  <a:lnTo>
                    <a:pt x="435055" y="416600"/>
                  </a:lnTo>
                  <a:lnTo>
                    <a:pt x="439807" y="411899"/>
                  </a:lnTo>
                  <a:lnTo>
                    <a:pt x="439810" y="322026"/>
                  </a:lnTo>
                  <a:lnTo>
                    <a:pt x="436216" y="317790"/>
                  </a:lnTo>
                  <a:lnTo>
                    <a:pt x="431479" y="316744"/>
                  </a:lnTo>
                  <a:lnTo>
                    <a:pt x="431479" y="295662"/>
                  </a:lnTo>
                  <a:lnTo>
                    <a:pt x="436217" y="294616"/>
                  </a:lnTo>
                  <a:lnTo>
                    <a:pt x="439810" y="290379"/>
                  </a:lnTo>
                  <a:lnTo>
                    <a:pt x="439810" y="238997"/>
                  </a:lnTo>
                  <a:close/>
                </a:path>
                <a:path w="441959" h="658495">
                  <a:moveTo>
                    <a:pt x="229592" y="358753"/>
                  </a:moveTo>
                  <a:lnTo>
                    <a:pt x="211933" y="358753"/>
                  </a:lnTo>
                  <a:lnTo>
                    <a:pt x="203609" y="362229"/>
                  </a:lnTo>
                  <a:lnTo>
                    <a:pt x="197367" y="368472"/>
                  </a:lnTo>
                  <a:lnTo>
                    <a:pt x="244158" y="368472"/>
                  </a:lnTo>
                  <a:lnTo>
                    <a:pt x="237915" y="362229"/>
                  </a:lnTo>
                  <a:lnTo>
                    <a:pt x="229592" y="358753"/>
                  </a:lnTo>
                  <a:close/>
                </a:path>
                <a:path w="441959" h="658495">
                  <a:moveTo>
                    <a:pt x="357127" y="313144"/>
                  </a:moveTo>
                  <a:lnTo>
                    <a:pt x="220762" y="313144"/>
                  </a:lnTo>
                  <a:lnTo>
                    <a:pt x="236234" y="314653"/>
                  </a:lnTo>
                  <a:lnTo>
                    <a:pt x="250891" y="319088"/>
                  </a:lnTo>
                  <a:lnTo>
                    <a:pt x="264392" y="326310"/>
                  </a:lnTo>
                  <a:lnTo>
                    <a:pt x="276398" y="336180"/>
                  </a:lnTo>
                  <a:lnTo>
                    <a:pt x="244158" y="368472"/>
                  </a:lnTo>
                  <a:lnTo>
                    <a:pt x="357127" y="368472"/>
                  </a:lnTo>
                  <a:lnTo>
                    <a:pt x="357127" y="313144"/>
                  </a:lnTo>
                  <a:close/>
                </a:path>
                <a:path w="441959" h="658495">
                  <a:moveTo>
                    <a:pt x="214044" y="265581"/>
                  </a:moveTo>
                  <a:lnTo>
                    <a:pt x="184854" y="265581"/>
                  </a:lnTo>
                  <a:lnTo>
                    <a:pt x="190269" y="271049"/>
                  </a:lnTo>
                  <a:lnTo>
                    <a:pt x="190271" y="284486"/>
                  </a:lnTo>
                  <a:lnTo>
                    <a:pt x="184852" y="289903"/>
                  </a:lnTo>
                  <a:lnTo>
                    <a:pt x="214044" y="289903"/>
                  </a:lnTo>
                  <a:lnTo>
                    <a:pt x="208578" y="284486"/>
                  </a:lnTo>
                  <a:lnTo>
                    <a:pt x="208577" y="271049"/>
                  </a:lnTo>
                  <a:lnTo>
                    <a:pt x="214044" y="265581"/>
                  </a:lnTo>
                  <a:close/>
                </a:path>
                <a:path w="441959" h="658495">
                  <a:moveTo>
                    <a:pt x="256673" y="265581"/>
                  </a:moveTo>
                  <a:lnTo>
                    <a:pt x="227479" y="265581"/>
                  </a:lnTo>
                  <a:lnTo>
                    <a:pt x="232949" y="271049"/>
                  </a:lnTo>
                  <a:lnTo>
                    <a:pt x="232949" y="284486"/>
                  </a:lnTo>
                  <a:lnTo>
                    <a:pt x="227479" y="289903"/>
                  </a:lnTo>
                  <a:lnTo>
                    <a:pt x="256671" y="289903"/>
                  </a:lnTo>
                  <a:lnTo>
                    <a:pt x="251256" y="284486"/>
                  </a:lnTo>
                  <a:lnTo>
                    <a:pt x="251255" y="271049"/>
                  </a:lnTo>
                  <a:lnTo>
                    <a:pt x="256673" y="265581"/>
                  </a:lnTo>
                  <a:close/>
                </a:path>
                <a:path w="441959" h="658495">
                  <a:moveTo>
                    <a:pt x="357127" y="265581"/>
                  </a:moveTo>
                  <a:lnTo>
                    <a:pt x="270106" y="265581"/>
                  </a:lnTo>
                  <a:lnTo>
                    <a:pt x="275575" y="271049"/>
                  </a:lnTo>
                  <a:lnTo>
                    <a:pt x="275576" y="284486"/>
                  </a:lnTo>
                  <a:lnTo>
                    <a:pt x="270106" y="289903"/>
                  </a:lnTo>
                  <a:lnTo>
                    <a:pt x="357127" y="289903"/>
                  </a:lnTo>
                  <a:lnTo>
                    <a:pt x="357127" y="265581"/>
                  </a:lnTo>
                  <a:close/>
                </a:path>
                <a:path w="441959" h="658495">
                  <a:moveTo>
                    <a:pt x="357127" y="166804"/>
                  </a:moveTo>
                  <a:lnTo>
                    <a:pt x="275576" y="166804"/>
                  </a:lnTo>
                  <a:lnTo>
                    <a:pt x="275576" y="237506"/>
                  </a:lnTo>
                  <a:lnTo>
                    <a:pt x="439810" y="237506"/>
                  </a:lnTo>
                  <a:lnTo>
                    <a:pt x="439810" y="170404"/>
                  </a:lnTo>
                  <a:lnTo>
                    <a:pt x="357127" y="170404"/>
                  </a:lnTo>
                  <a:lnTo>
                    <a:pt x="357127" y="166804"/>
                  </a:lnTo>
                  <a:close/>
                </a:path>
                <a:path w="441959" h="658495">
                  <a:moveTo>
                    <a:pt x="351585" y="123355"/>
                  </a:moveTo>
                  <a:lnTo>
                    <a:pt x="89940" y="123355"/>
                  </a:lnTo>
                  <a:lnTo>
                    <a:pt x="84397" y="128897"/>
                  </a:lnTo>
                  <a:lnTo>
                    <a:pt x="84397" y="170404"/>
                  </a:lnTo>
                  <a:lnTo>
                    <a:pt x="165949" y="170404"/>
                  </a:lnTo>
                  <a:lnTo>
                    <a:pt x="165949" y="166804"/>
                  </a:lnTo>
                  <a:lnTo>
                    <a:pt x="357127" y="166804"/>
                  </a:lnTo>
                  <a:lnTo>
                    <a:pt x="357127" y="128897"/>
                  </a:lnTo>
                  <a:lnTo>
                    <a:pt x="351585" y="123355"/>
                  </a:lnTo>
                  <a:close/>
                </a:path>
                <a:path w="441959" h="658495">
                  <a:moveTo>
                    <a:pt x="435055" y="147779"/>
                  </a:moveTo>
                  <a:lnTo>
                    <a:pt x="374785" y="147779"/>
                  </a:lnTo>
                  <a:lnTo>
                    <a:pt x="370035" y="152532"/>
                  </a:lnTo>
                  <a:lnTo>
                    <a:pt x="370033" y="170404"/>
                  </a:lnTo>
                  <a:lnTo>
                    <a:pt x="439810" y="170404"/>
                  </a:lnTo>
                  <a:lnTo>
                    <a:pt x="439810" y="152532"/>
                  </a:lnTo>
                  <a:lnTo>
                    <a:pt x="435055" y="147779"/>
                  </a:lnTo>
                  <a:close/>
                </a:path>
                <a:path w="441959" h="658495">
                  <a:moveTo>
                    <a:pt x="299278" y="79648"/>
                  </a:moveTo>
                  <a:lnTo>
                    <a:pt x="142247" y="79648"/>
                  </a:lnTo>
                  <a:lnTo>
                    <a:pt x="144507" y="81908"/>
                  </a:lnTo>
                  <a:lnTo>
                    <a:pt x="144507" y="123355"/>
                  </a:lnTo>
                  <a:lnTo>
                    <a:pt x="297017" y="123355"/>
                  </a:lnTo>
                  <a:lnTo>
                    <a:pt x="297017" y="81908"/>
                  </a:lnTo>
                  <a:lnTo>
                    <a:pt x="299278" y="79648"/>
                  </a:lnTo>
                  <a:close/>
                </a:path>
                <a:path w="441959" h="658495">
                  <a:moveTo>
                    <a:pt x="189191" y="43706"/>
                  </a:moveTo>
                  <a:lnTo>
                    <a:pt x="129490" y="43706"/>
                  </a:lnTo>
                  <a:lnTo>
                    <a:pt x="127230" y="45966"/>
                  </a:lnTo>
                  <a:lnTo>
                    <a:pt x="127230" y="77440"/>
                  </a:lnTo>
                  <a:lnTo>
                    <a:pt x="129490" y="79648"/>
                  </a:lnTo>
                  <a:lnTo>
                    <a:pt x="179275" y="79648"/>
                  </a:lnTo>
                  <a:lnTo>
                    <a:pt x="171245" y="71616"/>
                  </a:lnTo>
                  <a:lnTo>
                    <a:pt x="171245" y="61702"/>
                  </a:lnTo>
                  <a:lnTo>
                    <a:pt x="172655" y="54708"/>
                  </a:lnTo>
                  <a:lnTo>
                    <a:pt x="176500" y="48987"/>
                  </a:lnTo>
                  <a:lnTo>
                    <a:pt x="182204" y="45124"/>
                  </a:lnTo>
                  <a:lnTo>
                    <a:pt x="189191" y="43706"/>
                  </a:lnTo>
                  <a:close/>
                </a:path>
                <a:path w="441959" h="658495">
                  <a:moveTo>
                    <a:pt x="252334" y="43706"/>
                  </a:moveTo>
                  <a:lnTo>
                    <a:pt x="189191" y="43706"/>
                  </a:lnTo>
                  <a:lnTo>
                    <a:pt x="196178" y="45124"/>
                  </a:lnTo>
                  <a:lnTo>
                    <a:pt x="201882" y="48987"/>
                  </a:lnTo>
                  <a:lnTo>
                    <a:pt x="205726" y="54708"/>
                  </a:lnTo>
                  <a:lnTo>
                    <a:pt x="207136" y="61702"/>
                  </a:lnTo>
                  <a:lnTo>
                    <a:pt x="207136" y="71616"/>
                  </a:lnTo>
                  <a:lnTo>
                    <a:pt x="199105" y="79648"/>
                  </a:lnTo>
                  <a:lnTo>
                    <a:pt x="242420" y="79648"/>
                  </a:lnTo>
                  <a:lnTo>
                    <a:pt x="234389" y="71616"/>
                  </a:lnTo>
                  <a:lnTo>
                    <a:pt x="234389" y="61702"/>
                  </a:lnTo>
                  <a:lnTo>
                    <a:pt x="235798" y="54708"/>
                  </a:lnTo>
                  <a:lnTo>
                    <a:pt x="239643" y="48987"/>
                  </a:lnTo>
                  <a:lnTo>
                    <a:pt x="245347" y="45124"/>
                  </a:lnTo>
                  <a:lnTo>
                    <a:pt x="252334" y="43706"/>
                  </a:lnTo>
                  <a:close/>
                </a:path>
                <a:path w="441959" h="658495">
                  <a:moveTo>
                    <a:pt x="312034" y="43706"/>
                  </a:moveTo>
                  <a:lnTo>
                    <a:pt x="252334" y="43706"/>
                  </a:lnTo>
                  <a:lnTo>
                    <a:pt x="259321" y="45124"/>
                  </a:lnTo>
                  <a:lnTo>
                    <a:pt x="265025" y="48987"/>
                  </a:lnTo>
                  <a:lnTo>
                    <a:pt x="268870" y="54708"/>
                  </a:lnTo>
                  <a:lnTo>
                    <a:pt x="270280" y="61702"/>
                  </a:lnTo>
                  <a:lnTo>
                    <a:pt x="270280" y="71616"/>
                  </a:lnTo>
                  <a:lnTo>
                    <a:pt x="262247" y="79648"/>
                  </a:lnTo>
                  <a:lnTo>
                    <a:pt x="312034" y="79648"/>
                  </a:lnTo>
                  <a:lnTo>
                    <a:pt x="314294" y="77440"/>
                  </a:lnTo>
                  <a:lnTo>
                    <a:pt x="314294" y="45966"/>
                  </a:lnTo>
                  <a:lnTo>
                    <a:pt x="312034" y="43706"/>
                  </a:lnTo>
                  <a:close/>
                </a:path>
                <a:path w="441959" h="658495">
                  <a:moveTo>
                    <a:pt x="291592" y="0"/>
                  </a:moveTo>
                  <a:lnTo>
                    <a:pt x="149934" y="0"/>
                  </a:lnTo>
                  <a:lnTo>
                    <a:pt x="144507" y="5424"/>
                  </a:lnTo>
                  <a:lnTo>
                    <a:pt x="144507" y="41446"/>
                  </a:lnTo>
                  <a:lnTo>
                    <a:pt x="142247" y="43706"/>
                  </a:lnTo>
                  <a:lnTo>
                    <a:pt x="299278" y="43706"/>
                  </a:lnTo>
                  <a:lnTo>
                    <a:pt x="297017" y="41446"/>
                  </a:lnTo>
                  <a:lnTo>
                    <a:pt x="297017" y="5424"/>
                  </a:lnTo>
                  <a:lnTo>
                    <a:pt x="2915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149593" y="7283415"/>
              <a:ext cx="6228333" cy="15706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416570" y="6699360"/>
              <a:ext cx="3694379" cy="13588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416570" y="6696898"/>
              <a:ext cx="3694429" cy="1361440"/>
            </a:xfrm>
            <a:custGeom>
              <a:avLst/>
              <a:gdLst/>
              <a:ahLst/>
              <a:cxnLst/>
              <a:rect l="l" t="t" r="r" b="b"/>
              <a:pathLst>
                <a:path w="3694429" h="1361440">
                  <a:moveTo>
                    <a:pt x="1124817" y="0"/>
                  </a:moveTo>
                  <a:lnTo>
                    <a:pt x="1080256" y="3448"/>
                  </a:lnTo>
                  <a:lnTo>
                    <a:pt x="1037002" y="13635"/>
                  </a:lnTo>
                  <a:lnTo>
                    <a:pt x="995817" y="30323"/>
                  </a:lnTo>
                  <a:lnTo>
                    <a:pt x="957469" y="53273"/>
                  </a:lnTo>
                  <a:lnTo>
                    <a:pt x="918094" y="84015"/>
                  </a:lnTo>
                  <a:lnTo>
                    <a:pt x="876132" y="121315"/>
                  </a:lnTo>
                  <a:lnTo>
                    <a:pt x="832910" y="162838"/>
                  </a:lnTo>
                  <a:lnTo>
                    <a:pt x="789752" y="206253"/>
                  </a:lnTo>
                  <a:lnTo>
                    <a:pt x="747984" y="249224"/>
                  </a:lnTo>
                  <a:lnTo>
                    <a:pt x="708932" y="289419"/>
                  </a:lnTo>
                  <a:lnTo>
                    <a:pt x="673922" y="324506"/>
                  </a:lnTo>
                  <a:lnTo>
                    <a:pt x="644278" y="352149"/>
                  </a:lnTo>
                  <a:lnTo>
                    <a:pt x="603007" y="380604"/>
                  </a:lnTo>
                  <a:lnTo>
                    <a:pt x="563851" y="395890"/>
                  </a:lnTo>
                  <a:lnTo>
                    <a:pt x="543154" y="399838"/>
                  </a:lnTo>
                  <a:lnTo>
                    <a:pt x="187324" y="475115"/>
                  </a:lnTo>
                  <a:lnTo>
                    <a:pt x="145351" y="488259"/>
                  </a:lnTo>
                  <a:lnTo>
                    <a:pt x="111860" y="514673"/>
                  </a:lnTo>
                  <a:lnTo>
                    <a:pt x="89682" y="551129"/>
                  </a:lnTo>
                  <a:lnTo>
                    <a:pt x="81646" y="594401"/>
                  </a:lnTo>
                  <a:lnTo>
                    <a:pt x="81357" y="741481"/>
                  </a:lnTo>
                  <a:lnTo>
                    <a:pt x="66012" y="741481"/>
                  </a:lnTo>
                  <a:lnTo>
                    <a:pt x="40329" y="746673"/>
                  </a:lnTo>
                  <a:lnTo>
                    <a:pt x="19345" y="760826"/>
                  </a:lnTo>
                  <a:lnTo>
                    <a:pt x="5191" y="781810"/>
                  </a:lnTo>
                  <a:lnTo>
                    <a:pt x="0" y="807494"/>
                  </a:lnTo>
                  <a:lnTo>
                    <a:pt x="0" y="1076755"/>
                  </a:lnTo>
                  <a:lnTo>
                    <a:pt x="5191" y="1102438"/>
                  </a:lnTo>
                  <a:lnTo>
                    <a:pt x="19345" y="1123422"/>
                  </a:lnTo>
                  <a:lnTo>
                    <a:pt x="40329" y="1137575"/>
                  </a:lnTo>
                  <a:lnTo>
                    <a:pt x="66012" y="1142767"/>
                  </a:lnTo>
                  <a:lnTo>
                    <a:pt x="224673" y="1142767"/>
                  </a:lnTo>
                  <a:lnTo>
                    <a:pt x="364516" y="1142767"/>
                  </a:lnTo>
                  <a:lnTo>
                    <a:pt x="361383" y="1125245"/>
                  </a:lnTo>
                  <a:lnTo>
                    <a:pt x="359117" y="1107394"/>
                  </a:lnTo>
                  <a:lnTo>
                    <a:pt x="357741" y="1089279"/>
                  </a:lnTo>
                  <a:lnTo>
                    <a:pt x="357277" y="1070965"/>
                  </a:lnTo>
                  <a:lnTo>
                    <a:pt x="360511" y="1022931"/>
                  </a:lnTo>
                  <a:lnTo>
                    <a:pt x="369929" y="976869"/>
                  </a:lnTo>
                  <a:lnTo>
                    <a:pt x="385110" y="933199"/>
                  </a:lnTo>
                  <a:lnTo>
                    <a:pt x="405631" y="892341"/>
                  </a:lnTo>
                  <a:lnTo>
                    <a:pt x="431070" y="854716"/>
                  </a:lnTo>
                  <a:lnTo>
                    <a:pt x="461005" y="820743"/>
                  </a:lnTo>
                  <a:lnTo>
                    <a:pt x="495013" y="790844"/>
                  </a:lnTo>
                  <a:lnTo>
                    <a:pt x="532672" y="765439"/>
                  </a:lnTo>
                  <a:lnTo>
                    <a:pt x="573559" y="744948"/>
                  </a:lnTo>
                  <a:lnTo>
                    <a:pt x="617253" y="729791"/>
                  </a:lnTo>
                  <a:lnTo>
                    <a:pt x="663331" y="720388"/>
                  </a:lnTo>
                  <a:lnTo>
                    <a:pt x="711370" y="717161"/>
                  </a:lnTo>
                  <a:lnTo>
                    <a:pt x="759410" y="720388"/>
                  </a:lnTo>
                  <a:lnTo>
                    <a:pt x="805487" y="729791"/>
                  </a:lnTo>
                  <a:lnTo>
                    <a:pt x="849181" y="744948"/>
                  </a:lnTo>
                  <a:lnTo>
                    <a:pt x="890069" y="765439"/>
                  </a:lnTo>
                  <a:lnTo>
                    <a:pt x="927728" y="790845"/>
                  </a:lnTo>
                  <a:lnTo>
                    <a:pt x="961736" y="820744"/>
                  </a:lnTo>
                  <a:lnTo>
                    <a:pt x="991671" y="854716"/>
                  </a:lnTo>
                  <a:lnTo>
                    <a:pt x="1017110" y="892341"/>
                  </a:lnTo>
                  <a:lnTo>
                    <a:pt x="1037631" y="933199"/>
                  </a:lnTo>
                  <a:lnTo>
                    <a:pt x="1052812" y="976869"/>
                  </a:lnTo>
                  <a:lnTo>
                    <a:pt x="1062230" y="1022931"/>
                  </a:lnTo>
                  <a:lnTo>
                    <a:pt x="1065463" y="1070965"/>
                  </a:lnTo>
                  <a:lnTo>
                    <a:pt x="1064999" y="1089278"/>
                  </a:lnTo>
                  <a:lnTo>
                    <a:pt x="1063623" y="1107390"/>
                  </a:lnTo>
                  <a:lnTo>
                    <a:pt x="1061357" y="1125241"/>
                  </a:lnTo>
                  <a:lnTo>
                    <a:pt x="1058225" y="1142767"/>
                  </a:lnTo>
                  <a:lnTo>
                    <a:pt x="2593593" y="1142767"/>
                  </a:lnTo>
                  <a:lnTo>
                    <a:pt x="2590461" y="1125245"/>
                  </a:lnTo>
                  <a:lnTo>
                    <a:pt x="2588195" y="1107394"/>
                  </a:lnTo>
                  <a:lnTo>
                    <a:pt x="2586819" y="1089279"/>
                  </a:lnTo>
                  <a:lnTo>
                    <a:pt x="2586355" y="1070965"/>
                  </a:lnTo>
                  <a:lnTo>
                    <a:pt x="2589583" y="1022931"/>
                  </a:lnTo>
                  <a:lnTo>
                    <a:pt x="2598985" y="976869"/>
                  </a:lnTo>
                  <a:lnTo>
                    <a:pt x="2614142" y="933199"/>
                  </a:lnTo>
                  <a:lnTo>
                    <a:pt x="2634634" y="892341"/>
                  </a:lnTo>
                  <a:lnTo>
                    <a:pt x="2660039" y="854716"/>
                  </a:lnTo>
                  <a:lnTo>
                    <a:pt x="2689938" y="820743"/>
                  </a:lnTo>
                  <a:lnTo>
                    <a:pt x="2723910" y="790844"/>
                  </a:lnTo>
                  <a:lnTo>
                    <a:pt x="2761535" y="765439"/>
                  </a:lnTo>
                  <a:lnTo>
                    <a:pt x="2802393" y="744948"/>
                  </a:lnTo>
                  <a:lnTo>
                    <a:pt x="2846063" y="729791"/>
                  </a:lnTo>
                  <a:lnTo>
                    <a:pt x="2892125" y="720388"/>
                  </a:lnTo>
                  <a:lnTo>
                    <a:pt x="2940158" y="717161"/>
                  </a:lnTo>
                  <a:lnTo>
                    <a:pt x="2988198" y="720388"/>
                  </a:lnTo>
                  <a:lnTo>
                    <a:pt x="3034275" y="729791"/>
                  </a:lnTo>
                  <a:lnTo>
                    <a:pt x="3077969" y="744948"/>
                  </a:lnTo>
                  <a:lnTo>
                    <a:pt x="3118857" y="765439"/>
                  </a:lnTo>
                  <a:lnTo>
                    <a:pt x="3156516" y="790845"/>
                  </a:lnTo>
                  <a:lnTo>
                    <a:pt x="3190524" y="820744"/>
                  </a:lnTo>
                  <a:lnTo>
                    <a:pt x="3220459" y="854716"/>
                  </a:lnTo>
                  <a:lnTo>
                    <a:pt x="3245898" y="892341"/>
                  </a:lnTo>
                  <a:lnTo>
                    <a:pt x="3266419" y="933199"/>
                  </a:lnTo>
                  <a:lnTo>
                    <a:pt x="3281600" y="976869"/>
                  </a:lnTo>
                  <a:lnTo>
                    <a:pt x="3291018" y="1022931"/>
                  </a:lnTo>
                  <a:lnTo>
                    <a:pt x="3294251" y="1070965"/>
                  </a:lnTo>
                  <a:lnTo>
                    <a:pt x="3293731" y="1090350"/>
                  </a:lnTo>
                  <a:lnTo>
                    <a:pt x="3292189" y="1109490"/>
                  </a:lnTo>
                  <a:lnTo>
                    <a:pt x="3289651" y="1128331"/>
                  </a:lnTo>
                  <a:lnTo>
                    <a:pt x="3286144" y="1146821"/>
                  </a:lnTo>
                  <a:lnTo>
                    <a:pt x="3469995" y="1146821"/>
                  </a:lnTo>
                  <a:lnTo>
                    <a:pt x="3580305" y="1146821"/>
                  </a:lnTo>
                  <a:lnTo>
                    <a:pt x="3628657" y="1146821"/>
                  </a:lnTo>
                  <a:lnTo>
                    <a:pt x="3654298" y="1141630"/>
                  </a:lnTo>
                  <a:lnTo>
                    <a:pt x="3675182" y="1127476"/>
                  </a:lnTo>
                  <a:lnTo>
                    <a:pt x="3689234" y="1106492"/>
                  </a:lnTo>
                  <a:lnTo>
                    <a:pt x="3694379" y="1080808"/>
                  </a:lnTo>
                  <a:lnTo>
                    <a:pt x="3694379" y="811547"/>
                  </a:lnTo>
                  <a:lnTo>
                    <a:pt x="3689241" y="785860"/>
                  </a:lnTo>
                  <a:lnTo>
                    <a:pt x="3675186" y="764876"/>
                  </a:lnTo>
                  <a:lnTo>
                    <a:pt x="3654297" y="750725"/>
                  </a:lnTo>
                  <a:lnTo>
                    <a:pt x="3628657" y="745535"/>
                  </a:lnTo>
                  <a:lnTo>
                    <a:pt x="3612732" y="745535"/>
                  </a:lnTo>
                  <a:lnTo>
                    <a:pt x="3612732" y="664756"/>
                  </a:lnTo>
                  <a:lnTo>
                    <a:pt x="3595961" y="617599"/>
                  </a:lnTo>
                  <a:lnTo>
                    <a:pt x="3553089" y="591795"/>
                  </a:lnTo>
                  <a:lnTo>
                    <a:pt x="3482657" y="577694"/>
                  </a:lnTo>
                  <a:lnTo>
                    <a:pt x="3438637" y="568967"/>
                  </a:lnTo>
                  <a:lnTo>
                    <a:pt x="3389881" y="559343"/>
                  </a:lnTo>
                  <a:lnTo>
                    <a:pt x="3337239" y="548984"/>
                  </a:lnTo>
                  <a:lnTo>
                    <a:pt x="3281562" y="538054"/>
                  </a:lnTo>
                  <a:lnTo>
                    <a:pt x="3223701" y="526718"/>
                  </a:lnTo>
                  <a:lnTo>
                    <a:pt x="3164505" y="515139"/>
                  </a:lnTo>
                  <a:lnTo>
                    <a:pt x="3104826" y="503481"/>
                  </a:lnTo>
                  <a:lnTo>
                    <a:pt x="3045512" y="491909"/>
                  </a:lnTo>
                  <a:lnTo>
                    <a:pt x="2987416" y="480585"/>
                  </a:lnTo>
                  <a:lnTo>
                    <a:pt x="2931387" y="469674"/>
                  </a:lnTo>
                  <a:lnTo>
                    <a:pt x="2878275" y="459341"/>
                  </a:lnTo>
                  <a:lnTo>
                    <a:pt x="2828931" y="449748"/>
                  </a:lnTo>
                  <a:lnTo>
                    <a:pt x="2784205" y="441060"/>
                  </a:lnTo>
                  <a:lnTo>
                    <a:pt x="2744948" y="433440"/>
                  </a:lnTo>
                  <a:lnTo>
                    <a:pt x="2712010" y="427054"/>
                  </a:lnTo>
                  <a:lnTo>
                    <a:pt x="2686485" y="420178"/>
                  </a:lnTo>
                  <a:lnTo>
                    <a:pt x="2662439" y="409787"/>
                  </a:lnTo>
                  <a:lnTo>
                    <a:pt x="2640161" y="396014"/>
                  </a:lnTo>
                  <a:lnTo>
                    <a:pt x="2619941" y="378992"/>
                  </a:lnTo>
                  <a:lnTo>
                    <a:pt x="2590737" y="350531"/>
                  </a:lnTo>
                  <a:lnTo>
                    <a:pt x="2556046" y="316725"/>
                  </a:lnTo>
                  <a:lnTo>
                    <a:pt x="2517488" y="279150"/>
                  </a:lnTo>
                  <a:lnTo>
                    <a:pt x="2476684" y="239382"/>
                  </a:lnTo>
                  <a:lnTo>
                    <a:pt x="2435253" y="198998"/>
                  </a:lnTo>
                  <a:lnTo>
                    <a:pt x="2394816" y="159574"/>
                  </a:lnTo>
                  <a:lnTo>
                    <a:pt x="2356993" y="122687"/>
                  </a:lnTo>
                  <a:lnTo>
                    <a:pt x="2323404" y="89912"/>
                  </a:lnTo>
                  <a:lnTo>
                    <a:pt x="2295669" y="62827"/>
                  </a:lnTo>
                  <a:lnTo>
                    <a:pt x="2260844" y="35703"/>
                  </a:lnTo>
                  <a:lnTo>
                    <a:pt x="2219843" y="16029"/>
                  </a:lnTo>
                  <a:lnTo>
                    <a:pt x="2173398" y="4047"/>
                  </a:lnTo>
                  <a:lnTo>
                    <a:pt x="2122242" y="0"/>
                  </a:lnTo>
                  <a:lnTo>
                    <a:pt x="1490201" y="0"/>
                  </a:lnTo>
                  <a:lnTo>
                    <a:pt x="1124817" y="0"/>
                  </a:lnTo>
                  <a:close/>
                </a:path>
                <a:path w="3694429" h="1361440">
                  <a:moveTo>
                    <a:pt x="1214281" y="94965"/>
                  </a:moveTo>
                  <a:lnTo>
                    <a:pt x="1522338" y="94965"/>
                  </a:lnTo>
                  <a:lnTo>
                    <a:pt x="1534978" y="97428"/>
                  </a:lnTo>
                  <a:lnTo>
                    <a:pt x="1545400" y="104187"/>
                  </a:lnTo>
                  <a:lnTo>
                    <a:pt x="1552616" y="114297"/>
                  </a:lnTo>
                  <a:lnTo>
                    <a:pt x="1555635" y="126813"/>
                  </a:lnTo>
                  <a:lnTo>
                    <a:pt x="1567505" y="395785"/>
                  </a:lnTo>
                  <a:lnTo>
                    <a:pt x="1564900" y="411775"/>
                  </a:lnTo>
                  <a:lnTo>
                    <a:pt x="1556511" y="424949"/>
                  </a:lnTo>
                  <a:lnTo>
                    <a:pt x="1543702" y="433892"/>
                  </a:lnTo>
                  <a:lnTo>
                    <a:pt x="1527840" y="437187"/>
                  </a:lnTo>
                  <a:lnTo>
                    <a:pt x="1014506" y="437187"/>
                  </a:lnTo>
                  <a:lnTo>
                    <a:pt x="996980" y="432778"/>
                  </a:lnTo>
                  <a:lnTo>
                    <a:pt x="984239" y="421279"/>
                  </a:lnTo>
                  <a:lnTo>
                    <a:pt x="978091" y="405285"/>
                  </a:lnTo>
                  <a:lnTo>
                    <a:pt x="980342" y="387388"/>
                  </a:lnTo>
                  <a:lnTo>
                    <a:pt x="1088046" y="172848"/>
                  </a:lnTo>
                  <a:lnTo>
                    <a:pt x="1110372" y="140522"/>
                  </a:lnTo>
                  <a:lnTo>
                    <a:pt x="1140112" y="115989"/>
                  </a:lnTo>
                  <a:lnTo>
                    <a:pt x="1175377" y="100415"/>
                  </a:lnTo>
                  <a:lnTo>
                    <a:pt x="1214281" y="94965"/>
                  </a:lnTo>
                  <a:close/>
                </a:path>
                <a:path w="3694429" h="1361440">
                  <a:moveTo>
                    <a:pt x="1703583" y="94965"/>
                  </a:moveTo>
                  <a:lnTo>
                    <a:pt x="2142219" y="94965"/>
                  </a:lnTo>
                  <a:lnTo>
                    <a:pt x="2177736" y="98180"/>
                  </a:lnTo>
                  <a:lnTo>
                    <a:pt x="2236559" y="123068"/>
                  </a:lnTo>
                  <a:lnTo>
                    <a:pt x="2454909" y="387099"/>
                  </a:lnTo>
                  <a:lnTo>
                    <a:pt x="2458569" y="402113"/>
                  </a:lnTo>
                  <a:lnTo>
                    <a:pt x="2451214" y="418532"/>
                  </a:lnTo>
                  <a:lnTo>
                    <a:pt x="2436296" y="431757"/>
                  </a:lnTo>
                  <a:lnTo>
                    <a:pt x="2417270" y="437187"/>
                  </a:lnTo>
                  <a:lnTo>
                    <a:pt x="1743828" y="437187"/>
                  </a:lnTo>
                  <a:lnTo>
                    <a:pt x="1705751" y="414697"/>
                  </a:lnTo>
                  <a:lnTo>
                    <a:pt x="1672604" y="128840"/>
                  </a:lnTo>
                  <a:lnTo>
                    <a:pt x="1674143" y="116140"/>
                  </a:lnTo>
                  <a:lnTo>
                    <a:pt x="1680686" y="105318"/>
                  </a:lnTo>
                  <a:lnTo>
                    <a:pt x="1690933" y="97789"/>
                  </a:lnTo>
                  <a:lnTo>
                    <a:pt x="1703583" y="94965"/>
                  </a:lnTo>
                  <a:close/>
                </a:path>
                <a:path w="3694429" h="1361440">
                  <a:moveTo>
                    <a:pt x="711370" y="780857"/>
                  </a:moveTo>
                  <a:lnTo>
                    <a:pt x="664303" y="784653"/>
                  </a:lnTo>
                  <a:lnTo>
                    <a:pt x="619658" y="795643"/>
                  </a:lnTo>
                  <a:lnTo>
                    <a:pt x="578030" y="813230"/>
                  </a:lnTo>
                  <a:lnTo>
                    <a:pt x="540018" y="836819"/>
                  </a:lnTo>
                  <a:lnTo>
                    <a:pt x="506217" y="865812"/>
                  </a:lnTo>
                  <a:lnTo>
                    <a:pt x="477225" y="899613"/>
                  </a:lnTo>
                  <a:lnTo>
                    <a:pt x="453636" y="937625"/>
                  </a:lnTo>
                  <a:lnTo>
                    <a:pt x="436049" y="979252"/>
                  </a:lnTo>
                  <a:lnTo>
                    <a:pt x="425059" y="1023897"/>
                  </a:lnTo>
                  <a:lnTo>
                    <a:pt x="421263" y="1070965"/>
                  </a:lnTo>
                  <a:lnTo>
                    <a:pt x="425059" y="1118040"/>
                  </a:lnTo>
                  <a:lnTo>
                    <a:pt x="436049" y="1162707"/>
                  </a:lnTo>
                  <a:lnTo>
                    <a:pt x="453636" y="1204367"/>
                  </a:lnTo>
                  <a:lnTo>
                    <a:pt x="477225" y="1242418"/>
                  </a:lnTo>
                  <a:lnTo>
                    <a:pt x="506217" y="1276262"/>
                  </a:lnTo>
                  <a:lnTo>
                    <a:pt x="540018" y="1305297"/>
                  </a:lnTo>
                  <a:lnTo>
                    <a:pt x="578030" y="1328925"/>
                  </a:lnTo>
                  <a:lnTo>
                    <a:pt x="619658" y="1346545"/>
                  </a:lnTo>
                  <a:lnTo>
                    <a:pt x="664303" y="1357557"/>
                  </a:lnTo>
                  <a:lnTo>
                    <a:pt x="711370" y="1361361"/>
                  </a:lnTo>
                  <a:lnTo>
                    <a:pt x="758438" y="1357557"/>
                  </a:lnTo>
                  <a:lnTo>
                    <a:pt x="803083" y="1346545"/>
                  </a:lnTo>
                  <a:lnTo>
                    <a:pt x="844710" y="1328926"/>
                  </a:lnTo>
                  <a:lnTo>
                    <a:pt x="882722" y="1305298"/>
                  </a:lnTo>
                  <a:lnTo>
                    <a:pt x="916523" y="1276262"/>
                  </a:lnTo>
                  <a:lnTo>
                    <a:pt x="945516" y="1242418"/>
                  </a:lnTo>
                  <a:lnTo>
                    <a:pt x="969104" y="1204367"/>
                  </a:lnTo>
                  <a:lnTo>
                    <a:pt x="986692" y="1162707"/>
                  </a:lnTo>
                  <a:lnTo>
                    <a:pt x="997682" y="1118040"/>
                  </a:lnTo>
                  <a:lnTo>
                    <a:pt x="1001477" y="1070965"/>
                  </a:lnTo>
                  <a:lnTo>
                    <a:pt x="997682" y="1023897"/>
                  </a:lnTo>
                  <a:lnTo>
                    <a:pt x="986692" y="979252"/>
                  </a:lnTo>
                  <a:lnTo>
                    <a:pt x="969104" y="937625"/>
                  </a:lnTo>
                  <a:lnTo>
                    <a:pt x="945516" y="899612"/>
                  </a:lnTo>
                  <a:lnTo>
                    <a:pt x="916523" y="865812"/>
                  </a:lnTo>
                  <a:lnTo>
                    <a:pt x="882722" y="836819"/>
                  </a:lnTo>
                  <a:lnTo>
                    <a:pt x="844710" y="813230"/>
                  </a:lnTo>
                  <a:lnTo>
                    <a:pt x="803083" y="795643"/>
                  </a:lnTo>
                  <a:lnTo>
                    <a:pt x="758438" y="784653"/>
                  </a:lnTo>
                  <a:lnTo>
                    <a:pt x="711370" y="780857"/>
                  </a:lnTo>
                  <a:close/>
                </a:path>
                <a:path w="3694429" h="1361440">
                  <a:moveTo>
                    <a:pt x="2940158" y="780857"/>
                  </a:moveTo>
                  <a:lnTo>
                    <a:pt x="2893091" y="784653"/>
                  </a:lnTo>
                  <a:lnTo>
                    <a:pt x="2848446" y="795643"/>
                  </a:lnTo>
                  <a:lnTo>
                    <a:pt x="2806818" y="813230"/>
                  </a:lnTo>
                  <a:lnTo>
                    <a:pt x="2768806" y="836819"/>
                  </a:lnTo>
                  <a:lnTo>
                    <a:pt x="2735005" y="865812"/>
                  </a:lnTo>
                  <a:lnTo>
                    <a:pt x="2706012" y="899613"/>
                  </a:lnTo>
                  <a:lnTo>
                    <a:pt x="2682424" y="937625"/>
                  </a:lnTo>
                  <a:lnTo>
                    <a:pt x="2664837" y="979252"/>
                  </a:lnTo>
                  <a:lnTo>
                    <a:pt x="2653847" y="1023897"/>
                  </a:lnTo>
                  <a:lnTo>
                    <a:pt x="2650051" y="1070965"/>
                  </a:lnTo>
                  <a:lnTo>
                    <a:pt x="2653847" y="1118040"/>
                  </a:lnTo>
                  <a:lnTo>
                    <a:pt x="2664837" y="1162707"/>
                  </a:lnTo>
                  <a:lnTo>
                    <a:pt x="2682424" y="1204367"/>
                  </a:lnTo>
                  <a:lnTo>
                    <a:pt x="2706013" y="1242418"/>
                  </a:lnTo>
                  <a:lnTo>
                    <a:pt x="2735006" y="1276262"/>
                  </a:lnTo>
                  <a:lnTo>
                    <a:pt x="2768807" y="1305297"/>
                  </a:lnTo>
                  <a:lnTo>
                    <a:pt x="2806819" y="1328925"/>
                  </a:lnTo>
                  <a:lnTo>
                    <a:pt x="2848446" y="1346545"/>
                  </a:lnTo>
                  <a:lnTo>
                    <a:pt x="2893091" y="1357557"/>
                  </a:lnTo>
                  <a:lnTo>
                    <a:pt x="2940158" y="1361361"/>
                  </a:lnTo>
                  <a:lnTo>
                    <a:pt x="2987233" y="1357557"/>
                  </a:lnTo>
                  <a:lnTo>
                    <a:pt x="3031901" y="1346545"/>
                  </a:lnTo>
                  <a:lnTo>
                    <a:pt x="3073560" y="1328926"/>
                  </a:lnTo>
                  <a:lnTo>
                    <a:pt x="3111612" y="1305298"/>
                  </a:lnTo>
                  <a:lnTo>
                    <a:pt x="3145455" y="1276262"/>
                  </a:lnTo>
                  <a:lnTo>
                    <a:pt x="3174491" y="1242418"/>
                  </a:lnTo>
                  <a:lnTo>
                    <a:pt x="3198119" y="1204367"/>
                  </a:lnTo>
                  <a:lnTo>
                    <a:pt x="3215739" y="1162707"/>
                  </a:lnTo>
                  <a:lnTo>
                    <a:pt x="3226751" y="1118040"/>
                  </a:lnTo>
                  <a:lnTo>
                    <a:pt x="3230556" y="1070965"/>
                  </a:lnTo>
                  <a:lnTo>
                    <a:pt x="3226752" y="1023897"/>
                  </a:lnTo>
                  <a:lnTo>
                    <a:pt x="3215740" y="979252"/>
                  </a:lnTo>
                  <a:lnTo>
                    <a:pt x="3198120" y="937625"/>
                  </a:lnTo>
                  <a:lnTo>
                    <a:pt x="3174492" y="899612"/>
                  </a:lnTo>
                  <a:lnTo>
                    <a:pt x="3145456" y="865812"/>
                  </a:lnTo>
                  <a:lnTo>
                    <a:pt x="3111613" y="836819"/>
                  </a:lnTo>
                  <a:lnTo>
                    <a:pt x="3073561" y="813230"/>
                  </a:lnTo>
                  <a:lnTo>
                    <a:pt x="3031901" y="795643"/>
                  </a:lnTo>
                  <a:lnTo>
                    <a:pt x="2987234" y="784653"/>
                  </a:lnTo>
                  <a:lnTo>
                    <a:pt x="2940158" y="780857"/>
                  </a:lnTo>
                  <a:close/>
                </a:path>
                <a:path w="3694429" h="1361440">
                  <a:moveTo>
                    <a:pt x="711370" y="934596"/>
                  </a:moveTo>
                  <a:lnTo>
                    <a:pt x="754463" y="941551"/>
                  </a:lnTo>
                  <a:lnTo>
                    <a:pt x="791895" y="960916"/>
                  </a:lnTo>
                  <a:lnTo>
                    <a:pt x="821419" y="990439"/>
                  </a:lnTo>
                  <a:lnTo>
                    <a:pt x="840783" y="1027872"/>
                  </a:lnTo>
                  <a:lnTo>
                    <a:pt x="847738" y="1070965"/>
                  </a:lnTo>
                  <a:lnTo>
                    <a:pt x="840783" y="1114057"/>
                  </a:lnTo>
                  <a:lnTo>
                    <a:pt x="821419" y="1151489"/>
                  </a:lnTo>
                  <a:lnTo>
                    <a:pt x="791896" y="1181012"/>
                  </a:lnTo>
                  <a:lnTo>
                    <a:pt x="754463" y="1200377"/>
                  </a:lnTo>
                  <a:lnTo>
                    <a:pt x="711370" y="1207332"/>
                  </a:lnTo>
                  <a:lnTo>
                    <a:pt x="668278" y="1200378"/>
                  </a:lnTo>
                  <a:lnTo>
                    <a:pt x="630845" y="1181013"/>
                  </a:lnTo>
                  <a:lnTo>
                    <a:pt x="601322" y="1151490"/>
                  </a:lnTo>
                  <a:lnTo>
                    <a:pt x="581957" y="1114057"/>
                  </a:lnTo>
                  <a:lnTo>
                    <a:pt x="575003" y="1070965"/>
                  </a:lnTo>
                  <a:lnTo>
                    <a:pt x="581957" y="1027872"/>
                  </a:lnTo>
                  <a:lnTo>
                    <a:pt x="601321" y="990439"/>
                  </a:lnTo>
                  <a:lnTo>
                    <a:pt x="630845" y="960915"/>
                  </a:lnTo>
                  <a:lnTo>
                    <a:pt x="668278" y="941551"/>
                  </a:lnTo>
                  <a:lnTo>
                    <a:pt x="711370" y="934596"/>
                  </a:lnTo>
                  <a:close/>
                </a:path>
                <a:path w="3694429" h="1361440">
                  <a:moveTo>
                    <a:pt x="2940158" y="934596"/>
                  </a:moveTo>
                  <a:lnTo>
                    <a:pt x="2983250" y="941551"/>
                  </a:lnTo>
                  <a:lnTo>
                    <a:pt x="3020683" y="960916"/>
                  </a:lnTo>
                  <a:lnTo>
                    <a:pt x="3050206" y="990439"/>
                  </a:lnTo>
                  <a:lnTo>
                    <a:pt x="3069571" y="1027872"/>
                  </a:lnTo>
                  <a:lnTo>
                    <a:pt x="3076526" y="1070965"/>
                  </a:lnTo>
                  <a:lnTo>
                    <a:pt x="3069571" y="1114057"/>
                  </a:lnTo>
                  <a:lnTo>
                    <a:pt x="3050207" y="1151489"/>
                  </a:lnTo>
                  <a:lnTo>
                    <a:pt x="3020684" y="1181012"/>
                  </a:lnTo>
                  <a:lnTo>
                    <a:pt x="2983251" y="1200377"/>
                  </a:lnTo>
                  <a:lnTo>
                    <a:pt x="2940158" y="1207332"/>
                  </a:lnTo>
                  <a:lnTo>
                    <a:pt x="2897066" y="1200378"/>
                  </a:lnTo>
                  <a:lnTo>
                    <a:pt x="2859633" y="1181013"/>
                  </a:lnTo>
                  <a:lnTo>
                    <a:pt x="2830110" y="1151490"/>
                  </a:lnTo>
                  <a:lnTo>
                    <a:pt x="2810746" y="1114057"/>
                  </a:lnTo>
                  <a:lnTo>
                    <a:pt x="2803791" y="1070965"/>
                  </a:lnTo>
                  <a:lnTo>
                    <a:pt x="2810745" y="1027872"/>
                  </a:lnTo>
                  <a:lnTo>
                    <a:pt x="2830110" y="990439"/>
                  </a:lnTo>
                  <a:lnTo>
                    <a:pt x="2859633" y="960915"/>
                  </a:lnTo>
                  <a:lnTo>
                    <a:pt x="2897066" y="941551"/>
                  </a:lnTo>
                  <a:lnTo>
                    <a:pt x="2940158" y="934596"/>
                  </a:lnTo>
                  <a:close/>
                </a:path>
              </a:pathLst>
            </a:custGeom>
            <a:ln w="20941">
              <a:solidFill>
                <a:srgbClr val="00265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275435" y="6383964"/>
              <a:ext cx="3977004" cy="1745614"/>
            </a:xfrm>
            <a:custGeom>
              <a:avLst/>
              <a:gdLst/>
              <a:ahLst/>
              <a:cxnLst/>
              <a:rect l="l" t="t" r="r" b="b"/>
              <a:pathLst>
                <a:path w="3977004" h="1745615">
                  <a:moveTo>
                    <a:pt x="0" y="0"/>
                  </a:moveTo>
                  <a:lnTo>
                    <a:pt x="3976649" y="0"/>
                  </a:lnTo>
                  <a:lnTo>
                    <a:pt x="3976649" y="1745474"/>
                  </a:lnTo>
                  <a:lnTo>
                    <a:pt x="0" y="17454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43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407414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45" dirty="0">
                <a:latin typeface="Trebuchet MS"/>
                <a:cs typeface="Trebuchet MS"/>
              </a:rPr>
              <a:t>State Estimation </a:t>
            </a:r>
            <a:r>
              <a:rPr b="1" spc="-254" dirty="0">
                <a:latin typeface="Trebuchet MS"/>
                <a:cs typeface="Trebuchet MS"/>
              </a:rPr>
              <a:t>via </a:t>
            </a:r>
            <a:r>
              <a:rPr b="1" spc="-175" dirty="0">
                <a:latin typeface="Trebuchet MS"/>
                <a:cs typeface="Trebuchet MS"/>
              </a:rPr>
              <a:t>Point </a:t>
            </a:r>
            <a:r>
              <a:rPr b="1" spc="-60" dirty="0">
                <a:latin typeface="Trebuchet MS"/>
                <a:cs typeface="Trebuchet MS"/>
              </a:rPr>
              <a:t>Set</a:t>
            </a:r>
            <a:r>
              <a:rPr b="1" spc="860" dirty="0">
                <a:latin typeface="Trebuchet MS"/>
                <a:cs typeface="Trebuchet MS"/>
              </a:rPr>
              <a:t> </a:t>
            </a:r>
            <a:r>
              <a:rPr b="1" spc="-185" dirty="0">
                <a:latin typeface="Trebuchet MS"/>
                <a:cs typeface="Trebuchet MS"/>
              </a:rPr>
              <a:t>Registration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1689654" y="3765617"/>
            <a:ext cx="5938520" cy="5078095"/>
            <a:chOff x="11689654" y="3765617"/>
            <a:chExt cx="5938520" cy="5078095"/>
          </a:xfrm>
        </p:grpSpPr>
        <p:sp>
          <p:nvSpPr>
            <p:cNvPr id="13" name="object 13"/>
            <p:cNvSpPr/>
            <p:nvPr/>
          </p:nvSpPr>
          <p:spPr>
            <a:xfrm>
              <a:off x="11689654" y="7272901"/>
              <a:ext cx="5938459" cy="15706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2946189" y="3765617"/>
              <a:ext cx="3425393" cy="42925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object 15"/>
          <p:cNvSpPr/>
          <p:nvPr/>
        </p:nvSpPr>
        <p:spPr>
          <a:xfrm>
            <a:off x="5463979" y="5229285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5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44577" y="4729689"/>
            <a:ext cx="612140" cy="1949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62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397510" marR="0" lvl="0" indent="0" algn="l" defTabSz="914400" rtl="0" eaLnBrk="1" fontAlgn="auto" latinLnBrk="0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1701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09355" y="4766956"/>
            <a:ext cx="1991360" cy="2310130"/>
            <a:chOff x="6009355" y="4766956"/>
            <a:chExt cx="1991360" cy="2310130"/>
          </a:xfrm>
        </p:grpSpPr>
        <p:sp>
          <p:nvSpPr>
            <p:cNvPr id="18" name="object 18"/>
            <p:cNvSpPr/>
            <p:nvPr/>
          </p:nvSpPr>
          <p:spPr>
            <a:xfrm>
              <a:off x="6097310" y="4921925"/>
              <a:ext cx="0" cy="1664335"/>
            </a:xfrm>
            <a:custGeom>
              <a:avLst/>
              <a:gdLst/>
              <a:ahLst/>
              <a:cxnLst/>
              <a:rect l="l" t="t" r="r" b="b"/>
              <a:pathLst>
                <a:path h="1664334">
                  <a:moveTo>
                    <a:pt x="0" y="0"/>
                  </a:moveTo>
                  <a:lnTo>
                    <a:pt x="0" y="1664036"/>
                  </a:lnTo>
                </a:path>
              </a:pathLst>
            </a:custGeom>
            <a:ln w="41883">
              <a:solidFill>
                <a:srgbClr val="00FD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009355" y="4766956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F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083420" y="5948379"/>
              <a:ext cx="1608455" cy="624205"/>
            </a:xfrm>
            <a:custGeom>
              <a:avLst/>
              <a:gdLst/>
              <a:ahLst/>
              <a:cxnLst/>
              <a:rect l="l" t="t" r="r" b="b"/>
              <a:pathLst>
                <a:path w="1608454" h="624204">
                  <a:moveTo>
                    <a:pt x="0" y="623690"/>
                  </a:moveTo>
                  <a:lnTo>
                    <a:pt x="1588914" y="7571"/>
                  </a:lnTo>
                  <a:lnTo>
                    <a:pt x="1608439" y="0"/>
                  </a:lnTo>
                </a:path>
              </a:pathLst>
            </a:custGeom>
            <a:ln w="41883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640534" y="5873944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5" h="164464">
                  <a:moveTo>
                    <a:pt x="0" y="0"/>
                  </a:moveTo>
                  <a:lnTo>
                    <a:pt x="63598" y="164012"/>
                  </a:lnTo>
                  <a:lnTo>
                    <a:pt x="195810" y="184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083420" y="6568516"/>
              <a:ext cx="1766570" cy="427990"/>
            </a:xfrm>
            <a:custGeom>
              <a:avLst/>
              <a:gdLst/>
              <a:ahLst/>
              <a:cxnLst/>
              <a:rect l="l" t="t" r="r" b="b"/>
              <a:pathLst>
                <a:path w="1766570" h="427990">
                  <a:moveTo>
                    <a:pt x="0" y="0"/>
                  </a:moveTo>
                  <a:lnTo>
                    <a:pt x="1745929" y="423030"/>
                  </a:lnTo>
                  <a:lnTo>
                    <a:pt x="1766282" y="427962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7808637" y="6906063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3" y="0"/>
                  </a:moveTo>
                  <a:lnTo>
                    <a:pt x="0" y="170964"/>
                  </a:lnTo>
                  <a:lnTo>
                    <a:pt x="191675" y="126906"/>
                  </a:lnTo>
                  <a:lnTo>
                    <a:pt x="41423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014622" y="6476238"/>
              <a:ext cx="165376" cy="1653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147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15387" y="6444672"/>
            <a:ext cx="548640" cy="259715"/>
            <a:chOff x="5815387" y="6444672"/>
            <a:chExt cx="548640" cy="259715"/>
          </a:xfrm>
        </p:grpSpPr>
        <p:sp>
          <p:nvSpPr>
            <p:cNvPr id="3" name="object 3"/>
            <p:cNvSpPr/>
            <p:nvPr/>
          </p:nvSpPr>
          <p:spPr>
            <a:xfrm>
              <a:off x="5825858" y="6455143"/>
              <a:ext cx="527560" cy="2382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825858" y="6455143"/>
              <a:ext cx="527685" cy="238760"/>
            </a:xfrm>
            <a:custGeom>
              <a:avLst/>
              <a:gdLst/>
              <a:ahLst/>
              <a:cxnLst/>
              <a:rect l="l" t="t" r="r" b="b"/>
              <a:pathLst>
                <a:path w="527685" h="238759">
                  <a:moveTo>
                    <a:pt x="263697" y="0"/>
                  </a:moveTo>
                  <a:lnTo>
                    <a:pt x="212801" y="4888"/>
                  </a:lnTo>
                  <a:lnTo>
                    <a:pt x="163432" y="19547"/>
                  </a:lnTo>
                  <a:lnTo>
                    <a:pt x="117095" y="43963"/>
                  </a:lnTo>
                  <a:lnTo>
                    <a:pt x="75294" y="78126"/>
                  </a:lnTo>
                  <a:lnTo>
                    <a:pt x="45499" y="113823"/>
                  </a:lnTo>
                  <a:lnTo>
                    <a:pt x="23176" y="153048"/>
                  </a:lnTo>
                  <a:lnTo>
                    <a:pt x="8089" y="194833"/>
                  </a:lnTo>
                  <a:lnTo>
                    <a:pt x="0" y="238210"/>
                  </a:lnTo>
                  <a:lnTo>
                    <a:pt x="527561" y="238210"/>
                  </a:lnTo>
                  <a:lnTo>
                    <a:pt x="519472" y="194832"/>
                  </a:lnTo>
                  <a:lnTo>
                    <a:pt x="504385" y="153048"/>
                  </a:lnTo>
                  <a:lnTo>
                    <a:pt x="482062" y="113823"/>
                  </a:lnTo>
                  <a:lnTo>
                    <a:pt x="452266" y="78126"/>
                  </a:lnTo>
                  <a:lnTo>
                    <a:pt x="410439" y="43963"/>
                  </a:lnTo>
                  <a:lnTo>
                    <a:pt x="364044" y="19547"/>
                  </a:lnTo>
                  <a:lnTo>
                    <a:pt x="314619" y="4888"/>
                  </a:lnTo>
                  <a:lnTo>
                    <a:pt x="263697" y="0"/>
                  </a:lnTo>
                  <a:close/>
                </a:path>
              </a:pathLst>
            </a:custGeom>
            <a:ln w="20941">
              <a:solidFill>
                <a:srgbClr val="002A5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149593" y="3765617"/>
            <a:ext cx="14478635" cy="5088890"/>
            <a:chOff x="3149593" y="3765617"/>
            <a:chExt cx="14478635" cy="5088890"/>
          </a:xfrm>
        </p:grpSpPr>
        <p:sp>
          <p:nvSpPr>
            <p:cNvPr id="6" name="object 6"/>
            <p:cNvSpPr/>
            <p:nvPr/>
          </p:nvSpPr>
          <p:spPr>
            <a:xfrm>
              <a:off x="6199596" y="6855343"/>
              <a:ext cx="441959" cy="658495"/>
            </a:xfrm>
            <a:custGeom>
              <a:avLst/>
              <a:gdLst/>
              <a:ahLst/>
              <a:cxnLst/>
              <a:rect l="l" t="t" r="r" b="b"/>
              <a:pathLst>
                <a:path w="441959" h="658495">
                  <a:moveTo>
                    <a:pt x="193664" y="416600"/>
                  </a:moveTo>
                  <a:lnTo>
                    <a:pt x="110262" y="416600"/>
                  </a:lnTo>
                  <a:lnTo>
                    <a:pt x="110262" y="602234"/>
                  </a:lnTo>
                  <a:lnTo>
                    <a:pt x="108932" y="606052"/>
                  </a:lnTo>
                  <a:lnTo>
                    <a:pt x="86602" y="635422"/>
                  </a:lnTo>
                  <a:lnTo>
                    <a:pt x="85272" y="639239"/>
                  </a:lnTo>
                  <a:lnTo>
                    <a:pt x="85272" y="654429"/>
                  </a:lnTo>
                  <a:lnTo>
                    <a:pt x="89013" y="658170"/>
                  </a:lnTo>
                  <a:lnTo>
                    <a:pt x="189923" y="658169"/>
                  </a:lnTo>
                  <a:lnTo>
                    <a:pt x="193664" y="654429"/>
                  </a:lnTo>
                  <a:lnTo>
                    <a:pt x="193664" y="416600"/>
                  </a:lnTo>
                  <a:close/>
                </a:path>
                <a:path w="441959" h="658495">
                  <a:moveTo>
                    <a:pt x="331263" y="416600"/>
                  </a:moveTo>
                  <a:lnTo>
                    <a:pt x="247860" y="416600"/>
                  </a:lnTo>
                  <a:lnTo>
                    <a:pt x="247860" y="654429"/>
                  </a:lnTo>
                  <a:lnTo>
                    <a:pt x="251601" y="658170"/>
                  </a:lnTo>
                  <a:lnTo>
                    <a:pt x="352512" y="658169"/>
                  </a:lnTo>
                  <a:lnTo>
                    <a:pt x="356202" y="654429"/>
                  </a:lnTo>
                  <a:lnTo>
                    <a:pt x="356202" y="639239"/>
                  </a:lnTo>
                  <a:lnTo>
                    <a:pt x="354923" y="635420"/>
                  </a:lnTo>
                  <a:lnTo>
                    <a:pt x="332541" y="606050"/>
                  </a:lnTo>
                  <a:lnTo>
                    <a:pt x="331263" y="602234"/>
                  </a:lnTo>
                  <a:lnTo>
                    <a:pt x="331263" y="416600"/>
                  </a:lnTo>
                  <a:close/>
                </a:path>
                <a:path w="441959" h="658495">
                  <a:moveTo>
                    <a:pt x="56888" y="416600"/>
                  </a:moveTo>
                  <a:lnTo>
                    <a:pt x="16318" y="416600"/>
                  </a:lnTo>
                  <a:lnTo>
                    <a:pt x="748" y="435522"/>
                  </a:lnTo>
                  <a:lnTo>
                    <a:pt x="0" y="439133"/>
                  </a:lnTo>
                  <a:lnTo>
                    <a:pt x="10886" y="477661"/>
                  </a:lnTo>
                  <a:lnTo>
                    <a:pt x="12618" y="478972"/>
                  </a:lnTo>
                  <a:lnTo>
                    <a:pt x="23817" y="478972"/>
                  </a:lnTo>
                  <a:lnTo>
                    <a:pt x="25779" y="477011"/>
                  </a:lnTo>
                  <a:lnTo>
                    <a:pt x="25779" y="444603"/>
                  </a:lnTo>
                  <a:lnTo>
                    <a:pt x="30643" y="439739"/>
                  </a:lnTo>
                  <a:lnTo>
                    <a:pt x="73036" y="439739"/>
                  </a:lnTo>
                  <a:lnTo>
                    <a:pt x="73207" y="439131"/>
                  </a:lnTo>
                  <a:lnTo>
                    <a:pt x="72458" y="435521"/>
                  </a:lnTo>
                  <a:lnTo>
                    <a:pt x="56888" y="416600"/>
                  </a:lnTo>
                  <a:close/>
                </a:path>
                <a:path w="441959" h="658495">
                  <a:moveTo>
                    <a:pt x="73036" y="439739"/>
                  </a:moveTo>
                  <a:lnTo>
                    <a:pt x="42614" y="439739"/>
                  </a:lnTo>
                  <a:lnTo>
                    <a:pt x="47427" y="444603"/>
                  </a:lnTo>
                  <a:lnTo>
                    <a:pt x="47428" y="477011"/>
                  </a:lnTo>
                  <a:lnTo>
                    <a:pt x="49390" y="478972"/>
                  </a:lnTo>
                  <a:lnTo>
                    <a:pt x="60587" y="478972"/>
                  </a:lnTo>
                  <a:lnTo>
                    <a:pt x="62322" y="477660"/>
                  </a:lnTo>
                  <a:lnTo>
                    <a:pt x="73036" y="439739"/>
                  </a:lnTo>
                  <a:close/>
                </a:path>
                <a:path w="441959" h="658495">
                  <a:moveTo>
                    <a:pt x="425206" y="416600"/>
                  </a:moveTo>
                  <a:lnTo>
                    <a:pt x="384636" y="416600"/>
                  </a:lnTo>
                  <a:lnTo>
                    <a:pt x="369065" y="435522"/>
                  </a:lnTo>
                  <a:lnTo>
                    <a:pt x="368318" y="439133"/>
                  </a:lnTo>
                  <a:lnTo>
                    <a:pt x="379204" y="477661"/>
                  </a:lnTo>
                  <a:lnTo>
                    <a:pt x="380937" y="478972"/>
                  </a:lnTo>
                  <a:lnTo>
                    <a:pt x="392136" y="478972"/>
                  </a:lnTo>
                  <a:lnTo>
                    <a:pt x="394047" y="477011"/>
                  </a:lnTo>
                  <a:lnTo>
                    <a:pt x="394046" y="444603"/>
                  </a:lnTo>
                  <a:lnTo>
                    <a:pt x="398909" y="439739"/>
                  </a:lnTo>
                  <a:lnTo>
                    <a:pt x="441356" y="439739"/>
                  </a:lnTo>
                  <a:lnTo>
                    <a:pt x="441529" y="439131"/>
                  </a:lnTo>
                  <a:lnTo>
                    <a:pt x="440777" y="435521"/>
                  </a:lnTo>
                  <a:lnTo>
                    <a:pt x="425206" y="416600"/>
                  </a:lnTo>
                  <a:close/>
                </a:path>
                <a:path w="441959" h="658495">
                  <a:moveTo>
                    <a:pt x="441356" y="439739"/>
                  </a:moveTo>
                  <a:lnTo>
                    <a:pt x="410882" y="439739"/>
                  </a:lnTo>
                  <a:lnTo>
                    <a:pt x="415745" y="444603"/>
                  </a:lnTo>
                  <a:lnTo>
                    <a:pt x="415746" y="477011"/>
                  </a:lnTo>
                  <a:lnTo>
                    <a:pt x="417709" y="478972"/>
                  </a:lnTo>
                  <a:lnTo>
                    <a:pt x="428904" y="478972"/>
                  </a:lnTo>
                  <a:lnTo>
                    <a:pt x="430587" y="477660"/>
                  </a:lnTo>
                  <a:lnTo>
                    <a:pt x="441356" y="439739"/>
                  </a:lnTo>
                  <a:close/>
                </a:path>
                <a:path w="441959" h="658495">
                  <a:moveTo>
                    <a:pt x="66737" y="147779"/>
                  </a:moveTo>
                  <a:lnTo>
                    <a:pt x="6468" y="147779"/>
                  </a:lnTo>
                  <a:lnTo>
                    <a:pt x="1716" y="152532"/>
                  </a:lnTo>
                  <a:lnTo>
                    <a:pt x="1715" y="290379"/>
                  </a:lnTo>
                  <a:lnTo>
                    <a:pt x="5308" y="294616"/>
                  </a:lnTo>
                  <a:lnTo>
                    <a:pt x="10045" y="295662"/>
                  </a:lnTo>
                  <a:lnTo>
                    <a:pt x="10045" y="316744"/>
                  </a:lnTo>
                  <a:lnTo>
                    <a:pt x="5308" y="317790"/>
                  </a:lnTo>
                  <a:lnTo>
                    <a:pt x="1715" y="322026"/>
                  </a:lnTo>
                  <a:lnTo>
                    <a:pt x="1715" y="411899"/>
                  </a:lnTo>
                  <a:lnTo>
                    <a:pt x="6470" y="416600"/>
                  </a:lnTo>
                  <a:lnTo>
                    <a:pt x="66738" y="416600"/>
                  </a:lnTo>
                  <a:lnTo>
                    <a:pt x="71489" y="411899"/>
                  </a:lnTo>
                  <a:lnTo>
                    <a:pt x="71491" y="322026"/>
                  </a:lnTo>
                  <a:lnTo>
                    <a:pt x="67950" y="317790"/>
                  </a:lnTo>
                  <a:lnTo>
                    <a:pt x="63213" y="316744"/>
                  </a:lnTo>
                  <a:lnTo>
                    <a:pt x="63213" y="295662"/>
                  </a:lnTo>
                  <a:lnTo>
                    <a:pt x="67950" y="294616"/>
                  </a:lnTo>
                  <a:lnTo>
                    <a:pt x="71490" y="290379"/>
                  </a:lnTo>
                  <a:lnTo>
                    <a:pt x="71491" y="238997"/>
                  </a:lnTo>
                  <a:lnTo>
                    <a:pt x="439810" y="238997"/>
                  </a:lnTo>
                  <a:lnTo>
                    <a:pt x="439810" y="237506"/>
                  </a:lnTo>
                  <a:lnTo>
                    <a:pt x="165949" y="237506"/>
                  </a:lnTo>
                  <a:lnTo>
                    <a:pt x="165949" y="170404"/>
                  </a:lnTo>
                  <a:lnTo>
                    <a:pt x="71491" y="170404"/>
                  </a:lnTo>
                  <a:lnTo>
                    <a:pt x="71491" y="152532"/>
                  </a:lnTo>
                  <a:lnTo>
                    <a:pt x="66737" y="147779"/>
                  </a:lnTo>
                  <a:close/>
                </a:path>
                <a:path w="441959" h="658495">
                  <a:moveTo>
                    <a:pt x="357127" y="238997"/>
                  </a:moveTo>
                  <a:lnTo>
                    <a:pt x="84397" y="238997"/>
                  </a:lnTo>
                  <a:lnTo>
                    <a:pt x="84397" y="411058"/>
                  </a:lnTo>
                  <a:lnTo>
                    <a:pt x="89940" y="416600"/>
                  </a:lnTo>
                  <a:lnTo>
                    <a:pt x="351585" y="416600"/>
                  </a:lnTo>
                  <a:lnTo>
                    <a:pt x="357127" y="411058"/>
                  </a:lnTo>
                  <a:lnTo>
                    <a:pt x="357127" y="368472"/>
                  </a:lnTo>
                  <a:lnTo>
                    <a:pt x="197367" y="368472"/>
                  </a:lnTo>
                  <a:lnTo>
                    <a:pt x="165126" y="336180"/>
                  </a:lnTo>
                  <a:lnTo>
                    <a:pt x="177136" y="326310"/>
                  </a:lnTo>
                  <a:lnTo>
                    <a:pt x="190638" y="319088"/>
                  </a:lnTo>
                  <a:lnTo>
                    <a:pt x="205294" y="314653"/>
                  </a:lnTo>
                  <a:lnTo>
                    <a:pt x="220762" y="313144"/>
                  </a:lnTo>
                  <a:lnTo>
                    <a:pt x="357127" y="313144"/>
                  </a:lnTo>
                  <a:lnTo>
                    <a:pt x="357127" y="289903"/>
                  </a:lnTo>
                  <a:lnTo>
                    <a:pt x="171419" y="289903"/>
                  </a:lnTo>
                  <a:lnTo>
                    <a:pt x="165951" y="284486"/>
                  </a:lnTo>
                  <a:lnTo>
                    <a:pt x="165950" y="271049"/>
                  </a:lnTo>
                  <a:lnTo>
                    <a:pt x="171417" y="265581"/>
                  </a:lnTo>
                  <a:lnTo>
                    <a:pt x="357127" y="265581"/>
                  </a:lnTo>
                  <a:lnTo>
                    <a:pt x="357127" y="238997"/>
                  </a:lnTo>
                  <a:close/>
                </a:path>
                <a:path w="441959" h="658495">
                  <a:moveTo>
                    <a:pt x="439810" y="238997"/>
                  </a:moveTo>
                  <a:lnTo>
                    <a:pt x="370033" y="238997"/>
                  </a:lnTo>
                  <a:lnTo>
                    <a:pt x="370033" y="290379"/>
                  </a:lnTo>
                  <a:lnTo>
                    <a:pt x="373573" y="294616"/>
                  </a:lnTo>
                  <a:lnTo>
                    <a:pt x="378312" y="295662"/>
                  </a:lnTo>
                  <a:lnTo>
                    <a:pt x="378312" y="316744"/>
                  </a:lnTo>
                  <a:lnTo>
                    <a:pt x="373575" y="317790"/>
                  </a:lnTo>
                  <a:lnTo>
                    <a:pt x="370034" y="322026"/>
                  </a:lnTo>
                  <a:lnTo>
                    <a:pt x="370033" y="411899"/>
                  </a:lnTo>
                  <a:lnTo>
                    <a:pt x="374787" y="416600"/>
                  </a:lnTo>
                  <a:lnTo>
                    <a:pt x="435055" y="416600"/>
                  </a:lnTo>
                  <a:lnTo>
                    <a:pt x="439807" y="411899"/>
                  </a:lnTo>
                  <a:lnTo>
                    <a:pt x="439810" y="322026"/>
                  </a:lnTo>
                  <a:lnTo>
                    <a:pt x="436216" y="317790"/>
                  </a:lnTo>
                  <a:lnTo>
                    <a:pt x="431479" y="316744"/>
                  </a:lnTo>
                  <a:lnTo>
                    <a:pt x="431479" y="295662"/>
                  </a:lnTo>
                  <a:lnTo>
                    <a:pt x="436217" y="294616"/>
                  </a:lnTo>
                  <a:lnTo>
                    <a:pt x="439810" y="290379"/>
                  </a:lnTo>
                  <a:lnTo>
                    <a:pt x="439810" y="238997"/>
                  </a:lnTo>
                  <a:close/>
                </a:path>
                <a:path w="441959" h="658495">
                  <a:moveTo>
                    <a:pt x="229592" y="358753"/>
                  </a:moveTo>
                  <a:lnTo>
                    <a:pt x="211933" y="358753"/>
                  </a:lnTo>
                  <a:lnTo>
                    <a:pt x="203609" y="362229"/>
                  </a:lnTo>
                  <a:lnTo>
                    <a:pt x="197367" y="368472"/>
                  </a:lnTo>
                  <a:lnTo>
                    <a:pt x="244158" y="368472"/>
                  </a:lnTo>
                  <a:lnTo>
                    <a:pt x="237915" y="362229"/>
                  </a:lnTo>
                  <a:lnTo>
                    <a:pt x="229592" y="358753"/>
                  </a:lnTo>
                  <a:close/>
                </a:path>
                <a:path w="441959" h="658495">
                  <a:moveTo>
                    <a:pt x="357127" y="313144"/>
                  </a:moveTo>
                  <a:lnTo>
                    <a:pt x="220762" y="313144"/>
                  </a:lnTo>
                  <a:lnTo>
                    <a:pt x="236234" y="314653"/>
                  </a:lnTo>
                  <a:lnTo>
                    <a:pt x="250891" y="319088"/>
                  </a:lnTo>
                  <a:lnTo>
                    <a:pt x="264392" y="326310"/>
                  </a:lnTo>
                  <a:lnTo>
                    <a:pt x="276398" y="336180"/>
                  </a:lnTo>
                  <a:lnTo>
                    <a:pt x="244158" y="368472"/>
                  </a:lnTo>
                  <a:lnTo>
                    <a:pt x="357127" y="368472"/>
                  </a:lnTo>
                  <a:lnTo>
                    <a:pt x="357127" y="313144"/>
                  </a:lnTo>
                  <a:close/>
                </a:path>
                <a:path w="441959" h="658495">
                  <a:moveTo>
                    <a:pt x="214044" y="265581"/>
                  </a:moveTo>
                  <a:lnTo>
                    <a:pt x="184854" y="265581"/>
                  </a:lnTo>
                  <a:lnTo>
                    <a:pt x="190269" y="271049"/>
                  </a:lnTo>
                  <a:lnTo>
                    <a:pt x="190271" y="284486"/>
                  </a:lnTo>
                  <a:lnTo>
                    <a:pt x="184852" y="289903"/>
                  </a:lnTo>
                  <a:lnTo>
                    <a:pt x="214044" y="289903"/>
                  </a:lnTo>
                  <a:lnTo>
                    <a:pt x="208578" y="284486"/>
                  </a:lnTo>
                  <a:lnTo>
                    <a:pt x="208577" y="271049"/>
                  </a:lnTo>
                  <a:lnTo>
                    <a:pt x="214044" y="265581"/>
                  </a:lnTo>
                  <a:close/>
                </a:path>
                <a:path w="441959" h="658495">
                  <a:moveTo>
                    <a:pt x="256673" y="265581"/>
                  </a:moveTo>
                  <a:lnTo>
                    <a:pt x="227479" y="265581"/>
                  </a:lnTo>
                  <a:lnTo>
                    <a:pt x="232949" y="271049"/>
                  </a:lnTo>
                  <a:lnTo>
                    <a:pt x="232949" y="284486"/>
                  </a:lnTo>
                  <a:lnTo>
                    <a:pt x="227479" y="289903"/>
                  </a:lnTo>
                  <a:lnTo>
                    <a:pt x="256671" y="289903"/>
                  </a:lnTo>
                  <a:lnTo>
                    <a:pt x="251256" y="284486"/>
                  </a:lnTo>
                  <a:lnTo>
                    <a:pt x="251255" y="271049"/>
                  </a:lnTo>
                  <a:lnTo>
                    <a:pt x="256673" y="265581"/>
                  </a:lnTo>
                  <a:close/>
                </a:path>
                <a:path w="441959" h="658495">
                  <a:moveTo>
                    <a:pt x="357127" y="265581"/>
                  </a:moveTo>
                  <a:lnTo>
                    <a:pt x="270106" y="265581"/>
                  </a:lnTo>
                  <a:lnTo>
                    <a:pt x="275575" y="271049"/>
                  </a:lnTo>
                  <a:lnTo>
                    <a:pt x="275576" y="284486"/>
                  </a:lnTo>
                  <a:lnTo>
                    <a:pt x="270106" y="289903"/>
                  </a:lnTo>
                  <a:lnTo>
                    <a:pt x="357127" y="289903"/>
                  </a:lnTo>
                  <a:lnTo>
                    <a:pt x="357127" y="265581"/>
                  </a:lnTo>
                  <a:close/>
                </a:path>
                <a:path w="441959" h="658495">
                  <a:moveTo>
                    <a:pt x="357127" y="166804"/>
                  </a:moveTo>
                  <a:lnTo>
                    <a:pt x="275576" y="166804"/>
                  </a:lnTo>
                  <a:lnTo>
                    <a:pt x="275576" y="237506"/>
                  </a:lnTo>
                  <a:lnTo>
                    <a:pt x="439810" y="237506"/>
                  </a:lnTo>
                  <a:lnTo>
                    <a:pt x="439810" y="170404"/>
                  </a:lnTo>
                  <a:lnTo>
                    <a:pt x="357127" y="170404"/>
                  </a:lnTo>
                  <a:lnTo>
                    <a:pt x="357127" y="166804"/>
                  </a:lnTo>
                  <a:close/>
                </a:path>
                <a:path w="441959" h="658495">
                  <a:moveTo>
                    <a:pt x="351585" y="123355"/>
                  </a:moveTo>
                  <a:lnTo>
                    <a:pt x="89940" y="123355"/>
                  </a:lnTo>
                  <a:lnTo>
                    <a:pt x="84397" y="128897"/>
                  </a:lnTo>
                  <a:lnTo>
                    <a:pt x="84397" y="170404"/>
                  </a:lnTo>
                  <a:lnTo>
                    <a:pt x="165949" y="170404"/>
                  </a:lnTo>
                  <a:lnTo>
                    <a:pt x="165949" y="166804"/>
                  </a:lnTo>
                  <a:lnTo>
                    <a:pt x="357127" y="166804"/>
                  </a:lnTo>
                  <a:lnTo>
                    <a:pt x="357127" y="128897"/>
                  </a:lnTo>
                  <a:lnTo>
                    <a:pt x="351585" y="123355"/>
                  </a:lnTo>
                  <a:close/>
                </a:path>
                <a:path w="441959" h="658495">
                  <a:moveTo>
                    <a:pt x="435055" y="147779"/>
                  </a:moveTo>
                  <a:lnTo>
                    <a:pt x="374785" y="147779"/>
                  </a:lnTo>
                  <a:lnTo>
                    <a:pt x="370035" y="152532"/>
                  </a:lnTo>
                  <a:lnTo>
                    <a:pt x="370033" y="170404"/>
                  </a:lnTo>
                  <a:lnTo>
                    <a:pt x="439810" y="170404"/>
                  </a:lnTo>
                  <a:lnTo>
                    <a:pt x="439810" y="152532"/>
                  </a:lnTo>
                  <a:lnTo>
                    <a:pt x="435055" y="147779"/>
                  </a:lnTo>
                  <a:close/>
                </a:path>
                <a:path w="441959" h="658495">
                  <a:moveTo>
                    <a:pt x="299278" y="79648"/>
                  </a:moveTo>
                  <a:lnTo>
                    <a:pt x="142247" y="79648"/>
                  </a:lnTo>
                  <a:lnTo>
                    <a:pt x="144507" y="81908"/>
                  </a:lnTo>
                  <a:lnTo>
                    <a:pt x="144507" y="123355"/>
                  </a:lnTo>
                  <a:lnTo>
                    <a:pt x="297017" y="123355"/>
                  </a:lnTo>
                  <a:lnTo>
                    <a:pt x="297017" y="81908"/>
                  </a:lnTo>
                  <a:lnTo>
                    <a:pt x="299278" y="79648"/>
                  </a:lnTo>
                  <a:close/>
                </a:path>
                <a:path w="441959" h="658495">
                  <a:moveTo>
                    <a:pt x="189191" y="43706"/>
                  </a:moveTo>
                  <a:lnTo>
                    <a:pt x="129490" y="43706"/>
                  </a:lnTo>
                  <a:lnTo>
                    <a:pt x="127230" y="45966"/>
                  </a:lnTo>
                  <a:lnTo>
                    <a:pt x="127230" y="77440"/>
                  </a:lnTo>
                  <a:lnTo>
                    <a:pt x="129490" y="79648"/>
                  </a:lnTo>
                  <a:lnTo>
                    <a:pt x="179275" y="79648"/>
                  </a:lnTo>
                  <a:lnTo>
                    <a:pt x="171245" y="71616"/>
                  </a:lnTo>
                  <a:lnTo>
                    <a:pt x="171245" y="61702"/>
                  </a:lnTo>
                  <a:lnTo>
                    <a:pt x="172655" y="54708"/>
                  </a:lnTo>
                  <a:lnTo>
                    <a:pt x="176500" y="48987"/>
                  </a:lnTo>
                  <a:lnTo>
                    <a:pt x="182204" y="45124"/>
                  </a:lnTo>
                  <a:lnTo>
                    <a:pt x="189191" y="43706"/>
                  </a:lnTo>
                  <a:close/>
                </a:path>
                <a:path w="441959" h="658495">
                  <a:moveTo>
                    <a:pt x="252334" y="43706"/>
                  </a:moveTo>
                  <a:lnTo>
                    <a:pt x="189191" y="43706"/>
                  </a:lnTo>
                  <a:lnTo>
                    <a:pt x="196178" y="45124"/>
                  </a:lnTo>
                  <a:lnTo>
                    <a:pt x="201882" y="48987"/>
                  </a:lnTo>
                  <a:lnTo>
                    <a:pt x="205726" y="54708"/>
                  </a:lnTo>
                  <a:lnTo>
                    <a:pt x="207136" y="61702"/>
                  </a:lnTo>
                  <a:lnTo>
                    <a:pt x="207136" y="71616"/>
                  </a:lnTo>
                  <a:lnTo>
                    <a:pt x="199105" y="79648"/>
                  </a:lnTo>
                  <a:lnTo>
                    <a:pt x="242420" y="79648"/>
                  </a:lnTo>
                  <a:lnTo>
                    <a:pt x="234389" y="71616"/>
                  </a:lnTo>
                  <a:lnTo>
                    <a:pt x="234389" y="61702"/>
                  </a:lnTo>
                  <a:lnTo>
                    <a:pt x="235798" y="54708"/>
                  </a:lnTo>
                  <a:lnTo>
                    <a:pt x="239643" y="48987"/>
                  </a:lnTo>
                  <a:lnTo>
                    <a:pt x="245347" y="45124"/>
                  </a:lnTo>
                  <a:lnTo>
                    <a:pt x="252334" y="43706"/>
                  </a:lnTo>
                  <a:close/>
                </a:path>
                <a:path w="441959" h="658495">
                  <a:moveTo>
                    <a:pt x="312034" y="43706"/>
                  </a:moveTo>
                  <a:lnTo>
                    <a:pt x="252334" y="43706"/>
                  </a:lnTo>
                  <a:lnTo>
                    <a:pt x="259321" y="45124"/>
                  </a:lnTo>
                  <a:lnTo>
                    <a:pt x="265025" y="48987"/>
                  </a:lnTo>
                  <a:lnTo>
                    <a:pt x="268870" y="54708"/>
                  </a:lnTo>
                  <a:lnTo>
                    <a:pt x="270280" y="61702"/>
                  </a:lnTo>
                  <a:lnTo>
                    <a:pt x="270280" y="71616"/>
                  </a:lnTo>
                  <a:lnTo>
                    <a:pt x="262247" y="79648"/>
                  </a:lnTo>
                  <a:lnTo>
                    <a:pt x="312034" y="79648"/>
                  </a:lnTo>
                  <a:lnTo>
                    <a:pt x="314294" y="77440"/>
                  </a:lnTo>
                  <a:lnTo>
                    <a:pt x="314294" y="45966"/>
                  </a:lnTo>
                  <a:lnTo>
                    <a:pt x="312034" y="43706"/>
                  </a:lnTo>
                  <a:close/>
                </a:path>
                <a:path w="441959" h="658495">
                  <a:moveTo>
                    <a:pt x="291592" y="0"/>
                  </a:moveTo>
                  <a:lnTo>
                    <a:pt x="149934" y="0"/>
                  </a:lnTo>
                  <a:lnTo>
                    <a:pt x="144507" y="5424"/>
                  </a:lnTo>
                  <a:lnTo>
                    <a:pt x="144507" y="41446"/>
                  </a:lnTo>
                  <a:lnTo>
                    <a:pt x="142247" y="43706"/>
                  </a:lnTo>
                  <a:lnTo>
                    <a:pt x="299278" y="43706"/>
                  </a:lnTo>
                  <a:lnTo>
                    <a:pt x="297017" y="41446"/>
                  </a:lnTo>
                  <a:lnTo>
                    <a:pt x="297017" y="5424"/>
                  </a:lnTo>
                  <a:lnTo>
                    <a:pt x="2915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149593" y="7283414"/>
              <a:ext cx="6228333" cy="15706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416570" y="6699360"/>
              <a:ext cx="3694379" cy="13588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416570" y="6696898"/>
              <a:ext cx="3694429" cy="1361440"/>
            </a:xfrm>
            <a:custGeom>
              <a:avLst/>
              <a:gdLst/>
              <a:ahLst/>
              <a:cxnLst/>
              <a:rect l="l" t="t" r="r" b="b"/>
              <a:pathLst>
                <a:path w="3694429" h="1361440">
                  <a:moveTo>
                    <a:pt x="1124817" y="0"/>
                  </a:moveTo>
                  <a:lnTo>
                    <a:pt x="1080256" y="3448"/>
                  </a:lnTo>
                  <a:lnTo>
                    <a:pt x="1037002" y="13635"/>
                  </a:lnTo>
                  <a:lnTo>
                    <a:pt x="995817" y="30323"/>
                  </a:lnTo>
                  <a:lnTo>
                    <a:pt x="957469" y="53273"/>
                  </a:lnTo>
                  <a:lnTo>
                    <a:pt x="918094" y="84015"/>
                  </a:lnTo>
                  <a:lnTo>
                    <a:pt x="876132" y="121315"/>
                  </a:lnTo>
                  <a:lnTo>
                    <a:pt x="832910" y="162838"/>
                  </a:lnTo>
                  <a:lnTo>
                    <a:pt x="789752" y="206253"/>
                  </a:lnTo>
                  <a:lnTo>
                    <a:pt x="747984" y="249224"/>
                  </a:lnTo>
                  <a:lnTo>
                    <a:pt x="708932" y="289419"/>
                  </a:lnTo>
                  <a:lnTo>
                    <a:pt x="673922" y="324506"/>
                  </a:lnTo>
                  <a:lnTo>
                    <a:pt x="644278" y="352149"/>
                  </a:lnTo>
                  <a:lnTo>
                    <a:pt x="603007" y="380604"/>
                  </a:lnTo>
                  <a:lnTo>
                    <a:pt x="563851" y="395890"/>
                  </a:lnTo>
                  <a:lnTo>
                    <a:pt x="543154" y="399838"/>
                  </a:lnTo>
                  <a:lnTo>
                    <a:pt x="187324" y="475115"/>
                  </a:lnTo>
                  <a:lnTo>
                    <a:pt x="145351" y="488259"/>
                  </a:lnTo>
                  <a:lnTo>
                    <a:pt x="111860" y="514673"/>
                  </a:lnTo>
                  <a:lnTo>
                    <a:pt x="89682" y="551129"/>
                  </a:lnTo>
                  <a:lnTo>
                    <a:pt x="81646" y="594401"/>
                  </a:lnTo>
                  <a:lnTo>
                    <a:pt x="81357" y="741481"/>
                  </a:lnTo>
                  <a:lnTo>
                    <a:pt x="66012" y="741481"/>
                  </a:lnTo>
                  <a:lnTo>
                    <a:pt x="40329" y="746673"/>
                  </a:lnTo>
                  <a:lnTo>
                    <a:pt x="19345" y="760826"/>
                  </a:lnTo>
                  <a:lnTo>
                    <a:pt x="5191" y="781810"/>
                  </a:lnTo>
                  <a:lnTo>
                    <a:pt x="0" y="807494"/>
                  </a:lnTo>
                  <a:lnTo>
                    <a:pt x="0" y="1076755"/>
                  </a:lnTo>
                  <a:lnTo>
                    <a:pt x="5191" y="1102438"/>
                  </a:lnTo>
                  <a:lnTo>
                    <a:pt x="19345" y="1123422"/>
                  </a:lnTo>
                  <a:lnTo>
                    <a:pt x="40329" y="1137575"/>
                  </a:lnTo>
                  <a:lnTo>
                    <a:pt x="66012" y="1142767"/>
                  </a:lnTo>
                  <a:lnTo>
                    <a:pt x="224673" y="1142767"/>
                  </a:lnTo>
                  <a:lnTo>
                    <a:pt x="364516" y="1142767"/>
                  </a:lnTo>
                  <a:lnTo>
                    <a:pt x="361383" y="1125245"/>
                  </a:lnTo>
                  <a:lnTo>
                    <a:pt x="359117" y="1107394"/>
                  </a:lnTo>
                  <a:lnTo>
                    <a:pt x="357741" y="1089279"/>
                  </a:lnTo>
                  <a:lnTo>
                    <a:pt x="357277" y="1070965"/>
                  </a:lnTo>
                  <a:lnTo>
                    <a:pt x="360511" y="1022931"/>
                  </a:lnTo>
                  <a:lnTo>
                    <a:pt x="369929" y="976869"/>
                  </a:lnTo>
                  <a:lnTo>
                    <a:pt x="385110" y="933199"/>
                  </a:lnTo>
                  <a:lnTo>
                    <a:pt x="405631" y="892341"/>
                  </a:lnTo>
                  <a:lnTo>
                    <a:pt x="431070" y="854716"/>
                  </a:lnTo>
                  <a:lnTo>
                    <a:pt x="461005" y="820743"/>
                  </a:lnTo>
                  <a:lnTo>
                    <a:pt x="495013" y="790844"/>
                  </a:lnTo>
                  <a:lnTo>
                    <a:pt x="532672" y="765439"/>
                  </a:lnTo>
                  <a:lnTo>
                    <a:pt x="573559" y="744948"/>
                  </a:lnTo>
                  <a:lnTo>
                    <a:pt x="617253" y="729791"/>
                  </a:lnTo>
                  <a:lnTo>
                    <a:pt x="663331" y="720388"/>
                  </a:lnTo>
                  <a:lnTo>
                    <a:pt x="711370" y="717161"/>
                  </a:lnTo>
                  <a:lnTo>
                    <a:pt x="759410" y="720388"/>
                  </a:lnTo>
                  <a:lnTo>
                    <a:pt x="805487" y="729791"/>
                  </a:lnTo>
                  <a:lnTo>
                    <a:pt x="849181" y="744948"/>
                  </a:lnTo>
                  <a:lnTo>
                    <a:pt x="890069" y="765439"/>
                  </a:lnTo>
                  <a:lnTo>
                    <a:pt x="927728" y="790845"/>
                  </a:lnTo>
                  <a:lnTo>
                    <a:pt x="961736" y="820744"/>
                  </a:lnTo>
                  <a:lnTo>
                    <a:pt x="991671" y="854716"/>
                  </a:lnTo>
                  <a:lnTo>
                    <a:pt x="1017110" y="892341"/>
                  </a:lnTo>
                  <a:lnTo>
                    <a:pt x="1037631" y="933199"/>
                  </a:lnTo>
                  <a:lnTo>
                    <a:pt x="1052812" y="976869"/>
                  </a:lnTo>
                  <a:lnTo>
                    <a:pt x="1062230" y="1022931"/>
                  </a:lnTo>
                  <a:lnTo>
                    <a:pt x="1065463" y="1070965"/>
                  </a:lnTo>
                  <a:lnTo>
                    <a:pt x="1064999" y="1089278"/>
                  </a:lnTo>
                  <a:lnTo>
                    <a:pt x="1063623" y="1107390"/>
                  </a:lnTo>
                  <a:lnTo>
                    <a:pt x="1061357" y="1125241"/>
                  </a:lnTo>
                  <a:lnTo>
                    <a:pt x="1058225" y="1142767"/>
                  </a:lnTo>
                  <a:lnTo>
                    <a:pt x="2593593" y="1142767"/>
                  </a:lnTo>
                  <a:lnTo>
                    <a:pt x="2590461" y="1125245"/>
                  </a:lnTo>
                  <a:lnTo>
                    <a:pt x="2588195" y="1107394"/>
                  </a:lnTo>
                  <a:lnTo>
                    <a:pt x="2586819" y="1089279"/>
                  </a:lnTo>
                  <a:lnTo>
                    <a:pt x="2586355" y="1070965"/>
                  </a:lnTo>
                  <a:lnTo>
                    <a:pt x="2589583" y="1022931"/>
                  </a:lnTo>
                  <a:lnTo>
                    <a:pt x="2598985" y="976869"/>
                  </a:lnTo>
                  <a:lnTo>
                    <a:pt x="2614142" y="933199"/>
                  </a:lnTo>
                  <a:lnTo>
                    <a:pt x="2634634" y="892341"/>
                  </a:lnTo>
                  <a:lnTo>
                    <a:pt x="2660039" y="854716"/>
                  </a:lnTo>
                  <a:lnTo>
                    <a:pt x="2689938" y="820743"/>
                  </a:lnTo>
                  <a:lnTo>
                    <a:pt x="2723910" y="790844"/>
                  </a:lnTo>
                  <a:lnTo>
                    <a:pt x="2761535" y="765439"/>
                  </a:lnTo>
                  <a:lnTo>
                    <a:pt x="2802393" y="744948"/>
                  </a:lnTo>
                  <a:lnTo>
                    <a:pt x="2846063" y="729791"/>
                  </a:lnTo>
                  <a:lnTo>
                    <a:pt x="2892125" y="720388"/>
                  </a:lnTo>
                  <a:lnTo>
                    <a:pt x="2940158" y="717161"/>
                  </a:lnTo>
                  <a:lnTo>
                    <a:pt x="2988198" y="720388"/>
                  </a:lnTo>
                  <a:lnTo>
                    <a:pt x="3034275" y="729791"/>
                  </a:lnTo>
                  <a:lnTo>
                    <a:pt x="3077969" y="744948"/>
                  </a:lnTo>
                  <a:lnTo>
                    <a:pt x="3118857" y="765439"/>
                  </a:lnTo>
                  <a:lnTo>
                    <a:pt x="3156516" y="790845"/>
                  </a:lnTo>
                  <a:lnTo>
                    <a:pt x="3190524" y="820744"/>
                  </a:lnTo>
                  <a:lnTo>
                    <a:pt x="3220459" y="854716"/>
                  </a:lnTo>
                  <a:lnTo>
                    <a:pt x="3245898" y="892341"/>
                  </a:lnTo>
                  <a:lnTo>
                    <a:pt x="3266419" y="933199"/>
                  </a:lnTo>
                  <a:lnTo>
                    <a:pt x="3281600" y="976869"/>
                  </a:lnTo>
                  <a:lnTo>
                    <a:pt x="3291018" y="1022931"/>
                  </a:lnTo>
                  <a:lnTo>
                    <a:pt x="3294251" y="1070965"/>
                  </a:lnTo>
                  <a:lnTo>
                    <a:pt x="3293731" y="1090350"/>
                  </a:lnTo>
                  <a:lnTo>
                    <a:pt x="3292189" y="1109490"/>
                  </a:lnTo>
                  <a:lnTo>
                    <a:pt x="3289651" y="1128331"/>
                  </a:lnTo>
                  <a:lnTo>
                    <a:pt x="3286144" y="1146821"/>
                  </a:lnTo>
                  <a:lnTo>
                    <a:pt x="3469995" y="1146821"/>
                  </a:lnTo>
                  <a:lnTo>
                    <a:pt x="3580305" y="1146821"/>
                  </a:lnTo>
                  <a:lnTo>
                    <a:pt x="3628657" y="1146821"/>
                  </a:lnTo>
                  <a:lnTo>
                    <a:pt x="3654298" y="1141630"/>
                  </a:lnTo>
                  <a:lnTo>
                    <a:pt x="3675182" y="1127476"/>
                  </a:lnTo>
                  <a:lnTo>
                    <a:pt x="3689234" y="1106492"/>
                  </a:lnTo>
                  <a:lnTo>
                    <a:pt x="3694379" y="1080808"/>
                  </a:lnTo>
                  <a:lnTo>
                    <a:pt x="3694379" y="811547"/>
                  </a:lnTo>
                  <a:lnTo>
                    <a:pt x="3689241" y="785860"/>
                  </a:lnTo>
                  <a:lnTo>
                    <a:pt x="3675186" y="764876"/>
                  </a:lnTo>
                  <a:lnTo>
                    <a:pt x="3654297" y="750725"/>
                  </a:lnTo>
                  <a:lnTo>
                    <a:pt x="3628657" y="745535"/>
                  </a:lnTo>
                  <a:lnTo>
                    <a:pt x="3612732" y="745535"/>
                  </a:lnTo>
                  <a:lnTo>
                    <a:pt x="3612732" y="664756"/>
                  </a:lnTo>
                  <a:lnTo>
                    <a:pt x="3595961" y="617599"/>
                  </a:lnTo>
                  <a:lnTo>
                    <a:pt x="3553089" y="591795"/>
                  </a:lnTo>
                  <a:lnTo>
                    <a:pt x="3482657" y="577694"/>
                  </a:lnTo>
                  <a:lnTo>
                    <a:pt x="3438637" y="568967"/>
                  </a:lnTo>
                  <a:lnTo>
                    <a:pt x="3389881" y="559343"/>
                  </a:lnTo>
                  <a:lnTo>
                    <a:pt x="3337239" y="548984"/>
                  </a:lnTo>
                  <a:lnTo>
                    <a:pt x="3281562" y="538054"/>
                  </a:lnTo>
                  <a:lnTo>
                    <a:pt x="3223701" y="526718"/>
                  </a:lnTo>
                  <a:lnTo>
                    <a:pt x="3164505" y="515139"/>
                  </a:lnTo>
                  <a:lnTo>
                    <a:pt x="3104826" y="503481"/>
                  </a:lnTo>
                  <a:lnTo>
                    <a:pt x="3045512" y="491909"/>
                  </a:lnTo>
                  <a:lnTo>
                    <a:pt x="2987416" y="480585"/>
                  </a:lnTo>
                  <a:lnTo>
                    <a:pt x="2931387" y="469674"/>
                  </a:lnTo>
                  <a:lnTo>
                    <a:pt x="2878275" y="459341"/>
                  </a:lnTo>
                  <a:lnTo>
                    <a:pt x="2828931" y="449748"/>
                  </a:lnTo>
                  <a:lnTo>
                    <a:pt x="2784205" y="441060"/>
                  </a:lnTo>
                  <a:lnTo>
                    <a:pt x="2744948" y="433440"/>
                  </a:lnTo>
                  <a:lnTo>
                    <a:pt x="2712010" y="427054"/>
                  </a:lnTo>
                  <a:lnTo>
                    <a:pt x="2686485" y="420178"/>
                  </a:lnTo>
                  <a:lnTo>
                    <a:pt x="2662439" y="409787"/>
                  </a:lnTo>
                  <a:lnTo>
                    <a:pt x="2640161" y="396014"/>
                  </a:lnTo>
                  <a:lnTo>
                    <a:pt x="2619941" y="378992"/>
                  </a:lnTo>
                  <a:lnTo>
                    <a:pt x="2590737" y="350531"/>
                  </a:lnTo>
                  <a:lnTo>
                    <a:pt x="2556046" y="316725"/>
                  </a:lnTo>
                  <a:lnTo>
                    <a:pt x="2517488" y="279150"/>
                  </a:lnTo>
                  <a:lnTo>
                    <a:pt x="2476684" y="239382"/>
                  </a:lnTo>
                  <a:lnTo>
                    <a:pt x="2435253" y="198998"/>
                  </a:lnTo>
                  <a:lnTo>
                    <a:pt x="2394816" y="159574"/>
                  </a:lnTo>
                  <a:lnTo>
                    <a:pt x="2356993" y="122687"/>
                  </a:lnTo>
                  <a:lnTo>
                    <a:pt x="2323404" y="89912"/>
                  </a:lnTo>
                  <a:lnTo>
                    <a:pt x="2295669" y="62827"/>
                  </a:lnTo>
                  <a:lnTo>
                    <a:pt x="2260844" y="35703"/>
                  </a:lnTo>
                  <a:lnTo>
                    <a:pt x="2219843" y="16029"/>
                  </a:lnTo>
                  <a:lnTo>
                    <a:pt x="2173398" y="4047"/>
                  </a:lnTo>
                  <a:lnTo>
                    <a:pt x="2122242" y="0"/>
                  </a:lnTo>
                  <a:lnTo>
                    <a:pt x="1490201" y="0"/>
                  </a:lnTo>
                  <a:lnTo>
                    <a:pt x="1124817" y="0"/>
                  </a:lnTo>
                  <a:close/>
                </a:path>
                <a:path w="3694429" h="1361440">
                  <a:moveTo>
                    <a:pt x="1214281" y="94965"/>
                  </a:moveTo>
                  <a:lnTo>
                    <a:pt x="1522338" y="94965"/>
                  </a:lnTo>
                  <a:lnTo>
                    <a:pt x="1534978" y="97428"/>
                  </a:lnTo>
                  <a:lnTo>
                    <a:pt x="1545400" y="104187"/>
                  </a:lnTo>
                  <a:lnTo>
                    <a:pt x="1552616" y="114297"/>
                  </a:lnTo>
                  <a:lnTo>
                    <a:pt x="1555635" y="126813"/>
                  </a:lnTo>
                  <a:lnTo>
                    <a:pt x="1567505" y="395785"/>
                  </a:lnTo>
                  <a:lnTo>
                    <a:pt x="1564900" y="411775"/>
                  </a:lnTo>
                  <a:lnTo>
                    <a:pt x="1556511" y="424949"/>
                  </a:lnTo>
                  <a:lnTo>
                    <a:pt x="1543702" y="433892"/>
                  </a:lnTo>
                  <a:lnTo>
                    <a:pt x="1527840" y="437187"/>
                  </a:lnTo>
                  <a:lnTo>
                    <a:pt x="1014506" y="437187"/>
                  </a:lnTo>
                  <a:lnTo>
                    <a:pt x="996980" y="432778"/>
                  </a:lnTo>
                  <a:lnTo>
                    <a:pt x="984239" y="421279"/>
                  </a:lnTo>
                  <a:lnTo>
                    <a:pt x="978091" y="405285"/>
                  </a:lnTo>
                  <a:lnTo>
                    <a:pt x="980342" y="387388"/>
                  </a:lnTo>
                  <a:lnTo>
                    <a:pt x="1088046" y="172848"/>
                  </a:lnTo>
                  <a:lnTo>
                    <a:pt x="1110372" y="140522"/>
                  </a:lnTo>
                  <a:lnTo>
                    <a:pt x="1140112" y="115989"/>
                  </a:lnTo>
                  <a:lnTo>
                    <a:pt x="1175377" y="100415"/>
                  </a:lnTo>
                  <a:lnTo>
                    <a:pt x="1214281" y="94965"/>
                  </a:lnTo>
                  <a:close/>
                </a:path>
                <a:path w="3694429" h="1361440">
                  <a:moveTo>
                    <a:pt x="1703583" y="94965"/>
                  </a:moveTo>
                  <a:lnTo>
                    <a:pt x="2142219" y="94965"/>
                  </a:lnTo>
                  <a:lnTo>
                    <a:pt x="2177736" y="98180"/>
                  </a:lnTo>
                  <a:lnTo>
                    <a:pt x="2236559" y="123068"/>
                  </a:lnTo>
                  <a:lnTo>
                    <a:pt x="2454909" y="387099"/>
                  </a:lnTo>
                  <a:lnTo>
                    <a:pt x="2458569" y="402113"/>
                  </a:lnTo>
                  <a:lnTo>
                    <a:pt x="2451214" y="418532"/>
                  </a:lnTo>
                  <a:lnTo>
                    <a:pt x="2436296" y="431757"/>
                  </a:lnTo>
                  <a:lnTo>
                    <a:pt x="2417270" y="437187"/>
                  </a:lnTo>
                  <a:lnTo>
                    <a:pt x="1743828" y="437187"/>
                  </a:lnTo>
                  <a:lnTo>
                    <a:pt x="1705751" y="414697"/>
                  </a:lnTo>
                  <a:lnTo>
                    <a:pt x="1672604" y="128840"/>
                  </a:lnTo>
                  <a:lnTo>
                    <a:pt x="1674143" y="116140"/>
                  </a:lnTo>
                  <a:lnTo>
                    <a:pt x="1680686" y="105318"/>
                  </a:lnTo>
                  <a:lnTo>
                    <a:pt x="1690933" y="97789"/>
                  </a:lnTo>
                  <a:lnTo>
                    <a:pt x="1703583" y="94965"/>
                  </a:lnTo>
                  <a:close/>
                </a:path>
                <a:path w="3694429" h="1361440">
                  <a:moveTo>
                    <a:pt x="711370" y="780857"/>
                  </a:moveTo>
                  <a:lnTo>
                    <a:pt x="664303" y="784653"/>
                  </a:lnTo>
                  <a:lnTo>
                    <a:pt x="619658" y="795643"/>
                  </a:lnTo>
                  <a:lnTo>
                    <a:pt x="578030" y="813230"/>
                  </a:lnTo>
                  <a:lnTo>
                    <a:pt x="540018" y="836819"/>
                  </a:lnTo>
                  <a:lnTo>
                    <a:pt x="506217" y="865812"/>
                  </a:lnTo>
                  <a:lnTo>
                    <a:pt x="477225" y="899613"/>
                  </a:lnTo>
                  <a:lnTo>
                    <a:pt x="453636" y="937625"/>
                  </a:lnTo>
                  <a:lnTo>
                    <a:pt x="436049" y="979252"/>
                  </a:lnTo>
                  <a:lnTo>
                    <a:pt x="425059" y="1023897"/>
                  </a:lnTo>
                  <a:lnTo>
                    <a:pt x="421263" y="1070965"/>
                  </a:lnTo>
                  <a:lnTo>
                    <a:pt x="425059" y="1118040"/>
                  </a:lnTo>
                  <a:lnTo>
                    <a:pt x="436049" y="1162707"/>
                  </a:lnTo>
                  <a:lnTo>
                    <a:pt x="453636" y="1204367"/>
                  </a:lnTo>
                  <a:lnTo>
                    <a:pt x="477225" y="1242418"/>
                  </a:lnTo>
                  <a:lnTo>
                    <a:pt x="506217" y="1276262"/>
                  </a:lnTo>
                  <a:lnTo>
                    <a:pt x="540018" y="1305297"/>
                  </a:lnTo>
                  <a:lnTo>
                    <a:pt x="578030" y="1328925"/>
                  </a:lnTo>
                  <a:lnTo>
                    <a:pt x="619658" y="1346545"/>
                  </a:lnTo>
                  <a:lnTo>
                    <a:pt x="664303" y="1357557"/>
                  </a:lnTo>
                  <a:lnTo>
                    <a:pt x="711370" y="1361361"/>
                  </a:lnTo>
                  <a:lnTo>
                    <a:pt x="758438" y="1357557"/>
                  </a:lnTo>
                  <a:lnTo>
                    <a:pt x="803083" y="1346545"/>
                  </a:lnTo>
                  <a:lnTo>
                    <a:pt x="844710" y="1328926"/>
                  </a:lnTo>
                  <a:lnTo>
                    <a:pt x="882722" y="1305298"/>
                  </a:lnTo>
                  <a:lnTo>
                    <a:pt x="916523" y="1276262"/>
                  </a:lnTo>
                  <a:lnTo>
                    <a:pt x="945516" y="1242418"/>
                  </a:lnTo>
                  <a:lnTo>
                    <a:pt x="969104" y="1204367"/>
                  </a:lnTo>
                  <a:lnTo>
                    <a:pt x="986692" y="1162707"/>
                  </a:lnTo>
                  <a:lnTo>
                    <a:pt x="997682" y="1118040"/>
                  </a:lnTo>
                  <a:lnTo>
                    <a:pt x="1001477" y="1070965"/>
                  </a:lnTo>
                  <a:lnTo>
                    <a:pt x="997682" y="1023897"/>
                  </a:lnTo>
                  <a:lnTo>
                    <a:pt x="986692" y="979252"/>
                  </a:lnTo>
                  <a:lnTo>
                    <a:pt x="969104" y="937625"/>
                  </a:lnTo>
                  <a:lnTo>
                    <a:pt x="945516" y="899612"/>
                  </a:lnTo>
                  <a:lnTo>
                    <a:pt x="916523" y="865812"/>
                  </a:lnTo>
                  <a:lnTo>
                    <a:pt x="882722" y="836819"/>
                  </a:lnTo>
                  <a:lnTo>
                    <a:pt x="844710" y="813230"/>
                  </a:lnTo>
                  <a:lnTo>
                    <a:pt x="803083" y="795643"/>
                  </a:lnTo>
                  <a:lnTo>
                    <a:pt x="758438" y="784653"/>
                  </a:lnTo>
                  <a:lnTo>
                    <a:pt x="711370" y="780857"/>
                  </a:lnTo>
                  <a:close/>
                </a:path>
                <a:path w="3694429" h="1361440">
                  <a:moveTo>
                    <a:pt x="2940158" y="780857"/>
                  </a:moveTo>
                  <a:lnTo>
                    <a:pt x="2893091" y="784653"/>
                  </a:lnTo>
                  <a:lnTo>
                    <a:pt x="2848446" y="795643"/>
                  </a:lnTo>
                  <a:lnTo>
                    <a:pt x="2806818" y="813230"/>
                  </a:lnTo>
                  <a:lnTo>
                    <a:pt x="2768806" y="836819"/>
                  </a:lnTo>
                  <a:lnTo>
                    <a:pt x="2735005" y="865812"/>
                  </a:lnTo>
                  <a:lnTo>
                    <a:pt x="2706012" y="899613"/>
                  </a:lnTo>
                  <a:lnTo>
                    <a:pt x="2682424" y="937625"/>
                  </a:lnTo>
                  <a:lnTo>
                    <a:pt x="2664837" y="979252"/>
                  </a:lnTo>
                  <a:lnTo>
                    <a:pt x="2653847" y="1023897"/>
                  </a:lnTo>
                  <a:lnTo>
                    <a:pt x="2650051" y="1070965"/>
                  </a:lnTo>
                  <a:lnTo>
                    <a:pt x="2653847" y="1118040"/>
                  </a:lnTo>
                  <a:lnTo>
                    <a:pt x="2664837" y="1162707"/>
                  </a:lnTo>
                  <a:lnTo>
                    <a:pt x="2682424" y="1204367"/>
                  </a:lnTo>
                  <a:lnTo>
                    <a:pt x="2706013" y="1242418"/>
                  </a:lnTo>
                  <a:lnTo>
                    <a:pt x="2735006" y="1276262"/>
                  </a:lnTo>
                  <a:lnTo>
                    <a:pt x="2768807" y="1305297"/>
                  </a:lnTo>
                  <a:lnTo>
                    <a:pt x="2806819" y="1328925"/>
                  </a:lnTo>
                  <a:lnTo>
                    <a:pt x="2848446" y="1346545"/>
                  </a:lnTo>
                  <a:lnTo>
                    <a:pt x="2893091" y="1357557"/>
                  </a:lnTo>
                  <a:lnTo>
                    <a:pt x="2940158" y="1361361"/>
                  </a:lnTo>
                  <a:lnTo>
                    <a:pt x="2987233" y="1357557"/>
                  </a:lnTo>
                  <a:lnTo>
                    <a:pt x="3031901" y="1346545"/>
                  </a:lnTo>
                  <a:lnTo>
                    <a:pt x="3073560" y="1328926"/>
                  </a:lnTo>
                  <a:lnTo>
                    <a:pt x="3111612" y="1305298"/>
                  </a:lnTo>
                  <a:lnTo>
                    <a:pt x="3145455" y="1276262"/>
                  </a:lnTo>
                  <a:lnTo>
                    <a:pt x="3174491" y="1242418"/>
                  </a:lnTo>
                  <a:lnTo>
                    <a:pt x="3198119" y="1204367"/>
                  </a:lnTo>
                  <a:lnTo>
                    <a:pt x="3215739" y="1162707"/>
                  </a:lnTo>
                  <a:lnTo>
                    <a:pt x="3226751" y="1118040"/>
                  </a:lnTo>
                  <a:lnTo>
                    <a:pt x="3230556" y="1070965"/>
                  </a:lnTo>
                  <a:lnTo>
                    <a:pt x="3226752" y="1023897"/>
                  </a:lnTo>
                  <a:lnTo>
                    <a:pt x="3215740" y="979252"/>
                  </a:lnTo>
                  <a:lnTo>
                    <a:pt x="3198120" y="937625"/>
                  </a:lnTo>
                  <a:lnTo>
                    <a:pt x="3174492" y="899612"/>
                  </a:lnTo>
                  <a:lnTo>
                    <a:pt x="3145456" y="865812"/>
                  </a:lnTo>
                  <a:lnTo>
                    <a:pt x="3111613" y="836819"/>
                  </a:lnTo>
                  <a:lnTo>
                    <a:pt x="3073561" y="813230"/>
                  </a:lnTo>
                  <a:lnTo>
                    <a:pt x="3031901" y="795643"/>
                  </a:lnTo>
                  <a:lnTo>
                    <a:pt x="2987234" y="784653"/>
                  </a:lnTo>
                  <a:lnTo>
                    <a:pt x="2940158" y="780857"/>
                  </a:lnTo>
                  <a:close/>
                </a:path>
                <a:path w="3694429" h="1361440">
                  <a:moveTo>
                    <a:pt x="711370" y="934596"/>
                  </a:moveTo>
                  <a:lnTo>
                    <a:pt x="754463" y="941551"/>
                  </a:lnTo>
                  <a:lnTo>
                    <a:pt x="791895" y="960916"/>
                  </a:lnTo>
                  <a:lnTo>
                    <a:pt x="821419" y="990439"/>
                  </a:lnTo>
                  <a:lnTo>
                    <a:pt x="840783" y="1027872"/>
                  </a:lnTo>
                  <a:lnTo>
                    <a:pt x="847738" y="1070965"/>
                  </a:lnTo>
                  <a:lnTo>
                    <a:pt x="840783" y="1114057"/>
                  </a:lnTo>
                  <a:lnTo>
                    <a:pt x="821419" y="1151489"/>
                  </a:lnTo>
                  <a:lnTo>
                    <a:pt x="791896" y="1181012"/>
                  </a:lnTo>
                  <a:lnTo>
                    <a:pt x="754463" y="1200377"/>
                  </a:lnTo>
                  <a:lnTo>
                    <a:pt x="711370" y="1207332"/>
                  </a:lnTo>
                  <a:lnTo>
                    <a:pt x="668278" y="1200378"/>
                  </a:lnTo>
                  <a:lnTo>
                    <a:pt x="630845" y="1181013"/>
                  </a:lnTo>
                  <a:lnTo>
                    <a:pt x="601322" y="1151490"/>
                  </a:lnTo>
                  <a:lnTo>
                    <a:pt x="581957" y="1114057"/>
                  </a:lnTo>
                  <a:lnTo>
                    <a:pt x="575003" y="1070965"/>
                  </a:lnTo>
                  <a:lnTo>
                    <a:pt x="581957" y="1027872"/>
                  </a:lnTo>
                  <a:lnTo>
                    <a:pt x="601321" y="990439"/>
                  </a:lnTo>
                  <a:lnTo>
                    <a:pt x="630845" y="960915"/>
                  </a:lnTo>
                  <a:lnTo>
                    <a:pt x="668278" y="941551"/>
                  </a:lnTo>
                  <a:lnTo>
                    <a:pt x="711370" y="934596"/>
                  </a:lnTo>
                  <a:close/>
                </a:path>
                <a:path w="3694429" h="1361440">
                  <a:moveTo>
                    <a:pt x="2940158" y="934596"/>
                  </a:moveTo>
                  <a:lnTo>
                    <a:pt x="2983250" y="941551"/>
                  </a:lnTo>
                  <a:lnTo>
                    <a:pt x="3020683" y="960916"/>
                  </a:lnTo>
                  <a:lnTo>
                    <a:pt x="3050206" y="990439"/>
                  </a:lnTo>
                  <a:lnTo>
                    <a:pt x="3069571" y="1027872"/>
                  </a:lnTo>
                  <a:lnTo>
                    <a:pt x="3076526" y="1070965"/>
                  </a:lnTo>
                  <a:lnTo>
                    <a:pt x="3069571" y="1114057"/>
                  </a:lnTo>
                  <a:lnTo>
                    <a:pt x="3050207" y="1151489"/>
                  </a:lnTo>
                  <a:lnTo>
                    <a:pt x="3020684" y="1181012"/>
                  </a:lnTo>
                  <a:lnTo>
                    <a:pt x="2983251" y="1200377"/>
                  </a:lnTo>
                  <a:lnTo>
                    <a:pt x="2940158" y="1207332"/>
                  </a:lnTo>
                  <a:lnTo>
                    <a:pt x="2897066" y="1200378"/>
                  </a:lnTo>
                  <a:lnTo>
                    <a:pt x="2859633" y="1181013"/>
                  </a:lnTo>
                  <a:lnTo>
                    <a:pt x="2830110" y="1151490"/>
                  </a:lnTo>
                  <a:lnTo>
                    <a:pt x="2810746" y="1114057"/>
                  </a:lnTo>
                  <a:lnTo>
                    <a:pt x="2803791" y="1070965"/>
                  </a:lnTo>
                  <a:lnTo>
                    <a:pt x="2810745" y="1027872"/>
                  </a:lnTo>
                  <a:lnTo>
                    <a:pt x="2830110" y="990439"/>
                  </a:lnTo>
                  <a:lnTo>
                    <a:pt x="2859633" y="960915"/>
                  </a:lnTo>
                  <a:lnTo>
                    <a:pt x="2897066" y="941551"/>
                  </a:lnTo>
                  <a:lnTo>
                    <a:pt x="2940158" y="934596"/>
                  </a:lnTo>
                  <a:close/>
                </a:path>
              </a:pathLst>
            </a:custGeom>
            <a:ln w="20941">
              <a:solidFill>
                <a:srgbClr val="00265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275435" y="6383964"/>
              <a:ext cx="3977004" cy="1745614"/>
            </a:xfrm>
            <a:custGeom>
              <a:avLst/>
              <a:gdLst/>
              <a:ahLst/>
              <a:cxnLst/>
              <a:rect l="l" t="t" r="r" b="b"/>
              <a:pathLst>
                <a:path w="3977004" h="1745615">
                  <a:moveTo>
                    <a:pt x="0" y="0"/>
                  </a:moveTo>
                  <a:lnTo>
                    <a:pt x="3976649" y="0"/>
                  </a:lnTo>
                  <a:lnTo>
                    <a:pt x="3976649" y="1745474"/>
                  </a:lnTo>
                  <a:lnTo>
                    <a:pt x="0" y="17454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43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073113" y="3919201"/>
              <a:ext cx="8695672" cy="41149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129458" y="3919201"/>
              <a:ext cx="8639810" cy="4115435"/>
            </a:xfrm>
            <a:custGeom>
              <a:avLst/>
              <a:gdLst/>
              <a:ahLst/>
              <a:cxnLst/>
              <a:rect l="l" t="t" r="r" b="b"/>
              <a:pathLst>
                <a:path w="8639810" h="4115434">
                  <a:moveTo>
                    <a:pt x="1614" y="2653738"/>
                  </a:moveTo>
                  <a:lnTo>
                    <a:pt x="7969618" y="0"/>
                  </a:lnTo>
                  <a:lnTo>
                    <a:pt x="8639325" y="4114967"/>
                  </a:lnTo>
                  <a:lnTo>
                    <a:pt x="0" y="2651080"/>
                  </a:lnTo>
                  <a:lnTo>
                    <a:pt x="1614" y="2653738"/>
                  </a:lnTo>
                  <a:close/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1689654" y="7272901"/>
              <a:ext cx="5938459" cy="15706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2946188" y="3765617"/>
              <a:ext cx="3425393" cy="42925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463979" y="5229285"/>
              <a:ext cx="385445" cy="163830"/>
            </a:xfrm>
            <a:custGeom>
              <a:avLst/>
              <a:gdLst/>
              <a:ahLst/>
              <a:cxnLst/>
              <a:rect l="l" t="t" r="r" b="b"/>
              <a:pathLst>
                <a:path w="385445" h="163829">
                  <a:moveTo>
                    <a:pt x="285645" y="0"/>
                  </a:moveTo>
                  <a:lnTo>
                    <a:pt x="277269" y="7957"/>
                  </a:lnTo>
                  <a:lnTo>
                    <a:pt x="284814" y="18422"/>
                  </a:lnTo>
                  <a:lnTo>
                    <a:pt x="293341" y="28847"/>
                  </a:lnTo>
                  <a:lnTo>
                    <a:pt x="302418" y="38879"/>
                  </a:lnTo>
                  <a:lnTo>
                    <a:pt x="315801" y="52354"/>
                  </a:lnTo>
                  <a:lnTo>
                    <a:pt x="317477" y="54867"/>
                  </a:lnTo>
                  <a:lnTo>
                    <a:pt x="317477" y="62825"/>
                  </a:lnTo>
                  <a:lnTo>
                    <a:pt x="310775" y="67851"/>
                  </a:lnTo>
                  <a:lnTo>
                    <a:pt x="0" y="67851"/>
                  </a:lnTo>
                  <a:lnTo>
                    <a:pt x="0" y="95494"/>
                  </a:lnTo>
                  <a:lnTo>
                    <a:pt x="313707" y="95494"/>
                  </a:lnTo>
                  <a:lnTo>
                    <a:pt x="317058" y="99682"/>
                  </a:lnTo>
                  <a:lnTo>
                    <a:pt x="317058" y="107221"/>
                  </a:lnTo>
                  <a:lnTo>
                    <a:pt x="314964" y="111829"/>
                  </a:lnTo>
                  <a:lnTo>
                    <a:pt x="301882" y="125415"/>
                  </a:lnTo>
                  <a:lnTo>
                    <a:pt x="292923" y="135388"/>
                  </a:lnTo>
                  <a:lnTo>
                    <a:pt x="284513" y="145519"/>
                  </a:lnTo>
                  <a:lnTo>
                    <a:pt x="276850" y="155806"/>
                  </a:lnTo>
                  <a:lnTo>
                    <a:pt x="285226" y="163764"/>
                  </a:lnTo>
                  <a:lnTo>
                    <a:pt x="306810" y="140250"/>
                  </a:lnTo>
                  <a:lnTo>
                    <a:pt x="330356" y="118268"/>
                  </a:lnTo>
                  <a:lnTo>
                    <a:pt x="356258" y="99034"/>
                  </a:lnTo>
                  <a:lnTo>
                    <a:pt x="384909" y="83767"/>
                  </a:lnTo>
                  <a:lnTo>
                    <a:pt x="384909" y="79578"/>
                  </a:lnTo>
                  <a:lnTo>
                    <a:pt x="356265" y="64494"/>
                  </a:lnTo>
                  <a:lnTo>
                    <a:pt x="330408" y="45286"/>
                  </a:lnTo>
                  <a:lnTo>
                    <a:pt x="306986" y="23330"/>
                  </a:lnTo>
                  <a:lnTo>
                    <a:pt x="2856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407414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45" dirty="0">
                <a:latin typeface="Trebuchet MS"/>
                <a:cs typeface="Trebuchet MS"/>
              </a:rPr>
              <a:t>State Estimation </a:t>
            </a:r>
            <a:r>
              <a:rPr b="1" spc="-254" dirty="0">
                <a:latin typeface="Trebuchet MS"/>
                <a:cs typeface="Trebuchet MS"/>
              </a:rPr>
              <a:t>via </a:t>
            </a:r>
            <a:r>
              <a:rPr b="1" spc="-175" dirty="0">
                <a:latin typeface="Trebuchet MS"/>
                <a:cs typeface="Trebuchet MS"/>
              </a:rPr>
              <a:t>Point </a:t>
            </a:r>
            <a:r>
              <a:rPr b="1" spc="-60" dirty="0">
                <a:latin typeface="Trebuchet MS"/>
                <a:cs typeface="Trebuchet MS"/>
              </a:rPr>
              <a:t>Set</a:t>
            </a:r>
            <a:r>
              <a:rPr b="1" spc="860" dirty="0">
                <a:latin typeface="Trebuchet MS"/>
                <a:cs typeface="Trebuchet MS"/>
              </a:rPr>
              <a:t> </a:t>
            </a:r>
            <a:r>
              <a:rPr b="1" spc="-185" dirty="0">
                <a:latin typeface="Trebuchet MS"/>
                <a:cs typeface="Trebuchet MS"/>
              </a:rPr>
              <a:t>Registration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444577" y="4729689"/>
            <a:ext cx="612140" cy="1949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62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397510" marR="0" lvl="0" indent="0" algn="l" defTabSz="914400" rtl="0" eaLnBrk="1" fontAlgn="auto" latinLnBrk="0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1701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009355" y="3837597"/>
            <a:ext cx="8591550" cy="4283710"/>
            <a:chOff x="6009355" y="3837597"/>
            <a:chExt cx="8591550" cy="4283710"/>
          </a:xfrm>
        </p:grpSpPr>
        <p:sp>
          <p:nvSpPr>
            <p:cNvPr id="19" name="object 19"/>
            <p:cNvSpPr/>
            <p:nvPr/>
          </p:nvSpPr>
          <p:spPr>
            <a:xfrm>
              <a:off x="13543724" y="4370837"/>
              <a:ext cx="165377" cy="16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3105025" y="5094272"/>
              <a:ext cx="165377" cy="16537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3105025" y="4674796"/>
              <a:ext cx="165377" cy="16537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3105025" y="5513749"/>
              <a:ext cx="165377" cy="1653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3264077" y="5727138"/>
              <a:ext cx="165377" cy="16537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2897827" y="6031097"/>
              <a:ext cx="165377" cy="16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3093108" y="6244488"/>
              <a:ext cx="165377" cy="1653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3093108" y="6620901"/>
              <a:ext cx="165377" cy="1653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3264077" y="6834291"/>
              <a:ext cx="165377" cy="1653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3857850" y="7011454"/>
              <a:ext cx="165377" cy="16537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4252383" y="7116163"/>
              <a:ext cx="165369" cy="16537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4435193" y="7420122"/>
              <a:ext cx="165377" cy="1653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4435193" y="7724080"/>
              <a:ext cx="165377" cy="16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4322547" y="7955584"/>
              <a:ext cx="165377" cy="16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3648432" y="4040819"/>
              <a:ext cx="165377" cy="16537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4006736" y="3837597"/>
              <a:ext cx="165377" cy="16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097310" y="4921925"/>
              <a:ext cx="0" cy="1664335"/>
            </a:xfrm>
            <a:custGeom>
              <a:avLst/>
              <a:gdLst/>
              <a:ahLst/>
              <a:cxnLst/>
              <a:rect l="l" t="t" r="r" b="b"/>
              <a:pathLst>
                <a:path h="1664334">
                  <a:moveTo>
                    <a:pt x="0" y="0"/>
                  </a:moveTo>
                  <a:lnTo>
                    <a:pt x="0" y="1664036"/>
                  </a:lnTo>
                </a:path>
              </a:pathLst>
            </a:custGeom>
            <a:ln w="41883">
              <a:solidFill>
                <a:srgbClr val="00FD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6009355" y="4766956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F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6083420" y="5948379"/>
              <a:ext cx="1608455" cy="624205"/>
            </a:xfrm>
            <a:custGeom>
              <a:avLst/>
              <a:gdLst/>
              <a:ahLst/>
              <a:cxnLst/>
              <a:rect l="l" t="t" r="r" b="b"/>
              <a:pathLst>
                <a:path w="1608454" h="624204">
                  <a:moveTo>
                    <a:pt x="0" y="623690"/>
                  </a:moveTo>
                  <a:lnTo>
                    <a:pt x="1588914" y="7571"/>
                  </a:lnTo>
                  <a:lnTo>
                    <a:pt x="1608439" y="0"/>
                  </a:lnTo>
                </a:path>
              </a:pathLst>
            </a:custGeom>
            <a:ln w="41883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640534" y="5873944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5" h="164464">
                  <a:moveTo>
                    <a:pt x="0" y="0"/>
                  </a:moveTo>
                  <a:lnTo>
                    <a:pt x="63598" y="164012"/>
                  </a:lnTo>
                  <a:lnTo>
                    <a:pt x="195810" y="184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6083420" y="6568516"/>
              <a:ext cx="1766570" cy="427990"/>
            </a:xfrm>
            <a:custGeom>
              <a:avLst/>
              <a:gdLst/>
              <a:ahLst/>
              <a:cxnLst/>
              <a:rect l="l" t="t" r="r" b="b"/>
              <a:pathLst>
                <a:path w="1766570" h="427990">
                  <a:moveTo>
                    <a:pt x="0" y="0"/>
                  </a:moveTo>
                  <a:lnTo>
                    <a:pt x="1745929" y="423030"/>
                  </a:lnTo>
                  <a:lnTo>
                    <a:pt x="1766282" y="427962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7808637" y="6906064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3" y="0"/>
                  </a:moveTo>
                  <a:lnTo>
                    <a:pt x="0" y="170964"/>
                  </a:lnTo>
                  <a:lnTo>
                    <a:pt x="191675" y="126906"/>
                  </a:lnTo>
                  <a:lnTo>
                    <a:pt x="41423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6014622" y="6476238"/>
              <a:ext cx="165376" cy="1653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48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9351" y="8195323"/>
            <a:ext cx="3562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3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0769" y="7273583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5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1368" y="6773987"/>
            <a:ext cx="612140" cy="802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62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397510" marR="0" lvl="0" indent="0" algn="l" defTabSz="914400" rtl="0" eaLnBrk="1" fontAlgn="auto" latinLnBrk="0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86145" y="6811254"/>
            <a:ext cx="1991360" cy="2310130"/>
            <a:chOff x="4186145" y="6811254"/>
            <a:chExt cx="1991360" cy="2310130"/>
          </a:xfrm>
        </p:grpSpPr>
        <p:sp>
          <p:nvSpPr>
            <p:cNvPr id="6" name="object 6"/>
            <p:cNvSpPr/>
            <p:nvPr/>
          </p:nvSpPr>
          <p:spPr>
            <a:xfrm>
              <a:off x="4274101" y="6966222"/>
              <a:ext cx="0" cy="1664335"/>
            </a:xfrm>
            <a:custGeom>
              <a:avLst/>
              <a:gdLst/>
              <a:ahLst/>
              <a:cxnLst/>
              <a:rect l="l" t="t" r="r" b="b"/>
              <a:pathLst>
                <a:path h="1664334">
                  <a:moveTo>
                    <a:pt x="0" y="0"/>
                  </a:moveTo>
                  <a:lnTo>
                    <a:pt x="0" y="1664036"/>
                  </a:lnTo>
                </a:path>
              </a:pathLst>
            </a:custGeom>
            <a:ln w="41883">
              <a:solidFill>
                <a:srgbClr val="00FD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186145" y="6811254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F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260209" y="7992677"/>
              <a:ext cx="1608455" cy="624205"/>
            </a:xfrm>
            <a:custGeom>
              <a:avLst/>
              <a:gdLst/>
              <a:ahLst/>
              <a:cxnLst/>
              <a:rect l="l" t="t" r="r" b="b"/>
              <a:pathLst>
                <a:path w="1608454" h="624204">
                  <a:moveTo>
                    <a:pt x="0" y="623690"/>
                  </a:moveTo>
                  <a:lnTo>
                    <a:pt x="1588914" y="7571"/>
                  </a:lnTo>
                  <a:lnTo>
                    <a:pt x="1608439" y="0"/>
                  </a:lnTo>
                </a:path>
              </a:pathLst>
            </a:custGeom>
            <a:ln w="41883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817325" y="7918243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4" h="164465">
                  <a:moveTo>
                    <a:pt x="0" y="0"/>
                  </a:moveTo>
                  <a:lnTo>
                    <a:pt x="63597" y="164011"/>
                  </a:lnTo>
                  <a:lnTo>
                    <a:pt x="195810" y="184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260209" y="8612813"/>
              <a:ext cx="1766570" cy="427990"/>
            </a:xfrm>
            <a:custGeom>
              <a:avLst/>
              <a:gdLst/>
              <a:ahLst/>
              <a:cxnLst/>
              <a:rect l="l" t="t" r="r" b="b"/>
              <a:pathLst>
                <a:path w="1766570" h="427990">
                  <a:moveTo>
                    <a:pt x="0" y="0"/>
                  </a:moveTo>
                  <a:lnTo>
                    <a:pt x="1745929" y="423030"/>
                  </a:lnTo>
                  <a:lnTo>
                    <a:pt x="1766282" y="427962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985428" y="8950362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2" y="0"/>
                  </a:moveTo>
                  <a:lnTo>
                    <a:pt x="0" y="170964"/>
                  </a:lnTo>
                  <a:lnTo>
                    <a:pt x="191675" y="126906"/>
                  </a:lnTo>
                  <a:lnTo>
                    <a:pt x="41422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191412" y="8520535"/>
              <a:ext cx="165376" cy="1653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407414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45" dirty="0">
                <a:latin typeface="Trebuchet MS"/>
                <a:cs typeface="Trebuchet MS"/>
              </a:rPr>
              <a:t>State Estimation </a:t>
            </a:r>
            <a:r>
              <a:rPr b="1" spc="-254" dirty="0">
                <a:latin typeface="Trebuchet MS"/>
                <a:cs typeface="Trebuchet MS"/>
              </a:rPr>
              <a:t>via </a:t>
            </a:r>
            <a:r>
              <a:rPr b="1" spc="-175" dirty="0">
                <a:latin typeface="Trebuchet MS"/>
                <a:cs typeface="Trebuchet MS"/>
              </a:rPr>
              <a:t>Point </a:t>
            </a:r>
            <a:r>
              <a:rPr b="1" spc="-60" dirty="0">
                <a:latin typeface="Trebuchet MS"/>
                <a:cs typeface="Trebuchet MS"/>
              </a:rPr>
              <a:t>Set</a:t>
            </a:r>
            <a:r>
              <a:rPr b="1" spc="860" dirty="0">
                <a:latin typeface="Trebuchet MS"/>
                <a:cs typeface="Trebuchet MS"/>
              </a:rPr>
              <a:t> </a:t>
            </a:r>
            <a:r>
              <a:rPr b="1" spc="-185" dirty="0">
                <a:latin typeface="Trebuchet MS"/>
                <a:cs typeface="Trebuchet MS"/>
              </a:rPr>
              <a:t>Registration</a:t>
            </a:r>
          </a:p>
        </p:txBody>
      </p:sp>
      <p:sp>
        <p:nvSpPr>
          <p:cNvPr id="14" name="object 14"/>
          <p:cNvSpPr/>
          <p:nvPr/>
        </p:nvSpPr>
        <p:spPr>
          <a:xfrm>
            <a:off x="11734417" y="6415135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295719" y="6719093"/>
            <a:ext cx="165377" cy="165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295719" y="7138570"/>
            <a:ext cx="165377" cy="165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295719" y="7558046"/>
            <a:ext cx="165377" cy="165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454771" y="7771436"/>
            <a:ext cx="165377" cy="165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283802" y="8288785"/>
            <a:ext cx="165377" cy="1653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088520" y="8075394"/>
            <a:ext cx="165377" cy="1653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454771" y="8878589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283802" y="8665198"/>
            <a:ext cx="165377" cy="165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048544" y="9055752"/>
            <a:ext cx="165377" cy="165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43076" y="9160461"/>
            <a:ext cx="165377" cy="165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625887" y="9464419"/>
            <a:ext cx="165377" cy="165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625887" y="9768378"/>
            <a:ext cx="165377" cy="165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513242" y="9999882"/>
            <a:ext cx="165377" cy="165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839126" y="6085117"/>
            <a:ext cx="165377" cy="165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197429" y="5881894"/>
            <a:ext cx="165377" cy="165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645199" y="3378836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5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25798" y="2879240"/>
            <a:ext cx="526415" cy="1945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62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0" marR="5080" lvl="0" indent="0" algn="r" defTabSz="914400" rtl="0" eaLnBrk="1" fontAlgn="auto" latinLnBrk="0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4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701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4620633" y="2514441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4181934" y="2818399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4181934" y="3237876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4181934" y="3657352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4340977" y="3870742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3974736" y="4174701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4170007" y="4388091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170007" y="4764504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4340977" y="4977895"/>
            <a:ext cx="165377" cy="165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4934759" y="5155058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5329281" y="5259767"/>
            <a:ext cx="165377" cy="165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5512104" y="5563725"/>
            <a:ext cx="165377" cy="165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5399447" y="6099188"/>
            <a:ext cx="165377" cy="1653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5512104" y="5867684"/>
            <a:ext cx="165377" cy="1653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4725341" y="2184423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5083642" y="1981200"/>
            <a:ext cx="165369" cy="1653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190575" y="2916508"/>
            <a:ext cx="1991360" cy="2310130"/>
            <a:chOff x="4190575" y="2916508"/>
            <a:chExt cx="1991360" cy="2310130"/>
          </a:xfrm>
        </p:grpSpPr>
        <p:sp>
          <p:nvSpPr>
            <p:cNvPr id="49" name="object 49"/>
            <p:cNvSpPr/>
            <p:nvPr/>
          </p:nvSpPr>
          <p:spPr>
            <a:xfrm>
              <a:off x="4278531" y="3071476"/>
              <a:ext cx="0" cy="1664335"/>
            </a:xfrm>
            <a:custGeom>
              <a:avLst/>
              <a:gdLst/>
              <a:ahLst/>
              <a:cxnLst/>
              <a:rect l="l" t="t" r="r" b="b"/>
              <a:pathLst>
                <a:path h="1664335">
                  <a:moveTo>
                    <a:pt x="0" y="0"/>
                  </a:moveTo>
                  <a:lnTo>
                    <a:pt x="0" y="1664036"/>
                  </a:lnTo>
                </a:path>
              </a:pathLst>
            </a:custGeom>
            <a:ln w="41883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4190575" y="2916508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30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4264639" y="4097930"/>
              <a:ext cx="1608455" cy="624205"/>
            </a:xfrm>
            <a:custGeom>
              <a:avLst/>
              <a:gdLst/>
              <a:ahLst/>
              <a:cxnLst/>
              <a:rect l="l" t="t" r="r" b="b"/>
              <a:pathLst>
                <a:path w="1608454" h="624204">
                  <a:moveTo>
                    <a:pt x="0" y="623690"/>
                  </a:moveTo>
                  <a:lnTo>
                    <a:pt x="1588914" y="7571"/>
                  </a:lnTo>
                  <a:lnTo>
                    <a:pt x="1608439" y="0"/>
                  </a:lnTo>
                </a:path>
              </a:pathLst>
            </a:custGeom>
            <a:ln w="41883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5821755" y="4023496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4" h="164464">
                  <a:moveTo>
                    <a:pt x="0" y="0"/>
                  </a:moveTo>
                  <a:lnTo>
                    <a:pt x="63597" y="164011"/>
                  </a:lnTo>
                  <a:lnTo>
                    <a:pt x="195810" y="184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4264639" y="4718066"/>
              <a:ext cx="1766570" cy="427990"/>
            </a:xfrm>
            <a:custGeom>
              <a:avLst/>
              <a:gdLst/>
              <a:ahLst/>
              <a:cxnLst/>
              <a:rect l="l" t="t" r="r" b="b"/>
              <a:pathLst>
                <a:path w="1766570" h="427989">
                  <a:moveTo>
                    <a:pt x="0" y="0"/>
                  </a:moveTo>
                  <a:lnTo>
                    <a:pt x="1745929" y="423030"/>
                  </a:lnTo>
                  <a:lnTo>
                    <a:pt x="1766282" y="427962"/>
                  </a:lnTo>
                </a:path>
              </a:pathLst>
            </a:custGeom>
            <a:ln w="41883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5989857" y="5055615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3" y="0"/>
                  </a:moveTo>
                  <a:lnTo>
                    <a:pt x="0" y="170964"/>
                  </a:lnTo>
                  <a:lnTo>
                    <a:pt x="191675" y="126906"/>
                  </a:lnTo>
                  <a:lnTo>
                    <a:pt x="41423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4195842" y="4625788"/>
              <a:ext cx="165376" cy="16537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2207800" y="4576680"/>
            <a:ext cx="982344" cy="3272790"/>
            <a:chOff x="2207800" y="4576680"/>
            <a:chExt cx="982344" cy="3272790"/>
          </a:xfrm>
        </p:grpSpPr>
        <p:sp>
          <p:nvSpPr>
            <p:cNvPr id="57" name="object 57"/>
            <p:cNvSpPr/>
            <p:nvPr/>
          </p:nvSpPr>
          <p:spPr>
            <a:xfrm>
              <a:off x="2239212" y="4608093"/>
              <a:ext cx="919480" cy="3115945"/>
            </a:xfrm>
            <a:custGeom>
              <a:avLst/>
              <a:gdLst/>
              <a:ahLst/>
              <a:cxnLst/>
              <a:rect l="l" t="t" r="r" b="b"/>
              <a:pathLst>
                <a:path w="919480" h="3115945">
                  <a:moveTo>
                    <a:pt x="919114" y="0"/>
                  </a:moveTo>
                  <a:lnTo>
                    <a:pt x="876510" y="26113"/>
                  </a:lnTo>
                  <a:lnTo>
                    <a:pt x="834750" y="53254"/>
                  </a:lnTo>
                  <a:lnTo>
                    <a:pt x="793847" y="81404"/>
                  </a:lnTo>
                  <a:lnTo>
                    <a:pt x="753813" y="110539"/>
                  </a:lnTo>
                  <a:lnTo>
                    <a:pt x="714662" y="140639"/>
                  </a:lnTo>
                  <a:lnTo>
                    <a:pt x="676406" y="171681"/>
                  </a:lnTo>
                  <a:lnTo>
                    <a:pt x="639058" y="203646"/>
                  </a:lnTo>
                  <a:lnTo>
                    <a:pt x="602631" y="236510"/>
                  </a:lnTo>
                  <a:lnTo>
                    <a:pt x="567138" y="270253"/>
                  </a:lnTo>
                  <a:lnTo>
                    <a:pt x="532592" y="304854"/>
                  </a:lnTo>
                  <a:lnTo>
                    <a:pt x="499005" y="340290"/>
                  </a:lnTo>
                  <a:lnTo>
                    <a:pt x="466390" y="376540"/>
                  </a:lnTo>
                  <a:lnTo>
                    <a:pt x="434761" y="413583"/>
                  </a:lnTo>
                  <a:lnTo>
                    <a:pt x="404129" y="451398"/>
                  </a:lnTo>
                  <a:lnTo>
                    <a:pt x="374508" y="489962"/>
                  </a:lnTo>
                  <a:lnTo>
                    <a:pt x="345911" y="529255"/>
                  </a:lnTo>
                  <a:lnTo>
                    <a:pt x="318350" y="569255"/>
                  </a:lnTo>
                  <a:lnTo>
                    <a:pt x="291839" y="609940"/>
                  </a:lnTo>
                  <a:lnTo>
                    <a:pt x="266389" y="651290"/>
                  </a:lnTo>
                  <a:lnTo>
                    <a:pt x="242014" y="693282"/>
                  </a:lnTo>
                  <a:lnTo>
                    <a:pt x="218727" y="735895"/>
                  </a:lnTo>
                  <a:lnTo>
                    <a:pt x="196541" y="779108"/>
                  </a:lnTo>
                  <a:lnTo>
                    <a:pt x="175468" y="822899"/>
                  </a:lnTo>
                  <a:lnTo>
                    <a:pt x="155521" y="867247"/>
                  </a:lnTo>
                  <a:lnTo>
                    <a:pt x="136714" y="912130"/>
                  </a:lnTo>
                  <a:lnTo>
                    <a:pt x="119058" y="957527"/>
                  </a:lnTo>
                  <a:lnTo>
                    <a:pt x="102567" y="1003417"/>
                  </a:lnTo>
                  <a:lnTo>
                    <a:pt x="87253" y="1049777"/>
                  </a:lnTo>
                  <a:lnTo>
                    <a:pt x="73130" y="1096587"/>
                  </a:lnTo>
                  <a:lnTo>
                    <a:pt x="60210" y="1143825"/>
                  </a:lnTo>
                  <a:lnTo>
                    <a:pt x="48506" y="1191470"/>
                  </a:lnTo>
                  <a:lnTo>
                    <a:pt x="38031" y="1239500"/>
                  </a:lnTo>
                  <a:lnTo>
                    <a:pt x="28798" y="1287893"/>
                  </a:lnTo>
                  <a:lnTo>
                    <a:pt x="20819" y="1336628"/>
                  </a:lnTo>
                  <a:lnTo>
                    <a:pt x="14107" y="1385685"/>
                  </a:lnTo>
                  <a:lnTo>
                    <a:pt x="8676" y="1435040"/>
                  </a:lnTo>
                  <a:lnTo>
                    <a:pt x="4537" y="1484674"/>
                  </a:lnTo>
                  <a:lnTo>
                    <a:pt x="1704" y="1534563"/>
                  </a:lnTo>
                  <a:lnTo>
                    <a:pt x="176" y="1585280"/>
                  </a:lnTo>
                  <a:lnTo>
                    <a:pt x="0" y="1635835"/>
                  </a:lnTo>
                  <a:lnTo>
                    <a:pt x="1164" y="1686204"/>
                  </a:lnTo>
                  <a:lnTo>
                    <a:pt x="3658" y="1736367"/>
                  </a:lnTo>
                  <a:lnTo>
                    <a:pt x="7468" y="1786300"/>
                  </a:lnTo>
                  <a:lnTo>
                    <a:pt x="12583" y="1835981"/>
                  </a:lnTo>
                  <a:lnTo>
                    <a:pt x="18990" y="1885387"/>
                  </a:lnTo>
                  <a:lnTo>
                    <a:pt x="26677" y="1934495"/>
                  </a:lnTo>
                  <a:lnTo>
                    <a:pt x="35633" y="1983285"/>
                  </a:lnTo>
                  <a:lnTo>
                    <a:pt x="45845" y="2031732"/>
                  </a:lnTo>
                  <a:lnTo>
                    <a:pt x="57301" y="2079814"/>
                  </a:lnTo>
                  <a:lnTo>
                    <a:pt x="69989" y="2127509"/>
                  </a:lnTo>
                  <a:lnTo>
                    <a:pt x="83897" y="2174795"/>
                  </a:lnTo>
                  <a:lnTo>
                    <a:pt x="99012" y="2221649"/>
                  </a:lnTo>
                  <a:lnTo>
                    <a:pt x="115324" y="2268048"/>
                  </a:lnTo>
                  <a:lnTo>
                    <a:pt x="132819" y="2313970"/>
                  </a:lnTo>
                  <a:lnTo>
                    <a:pt x="151485" y="2359392"/>
                  </a:lnTo>
                  <a:lnTo>
                    <a:pt x="171311" y="2404292"/>
                  </a:lnTo>
                  <a:lnTo>
                    <a:pt x="192285" y="2448648"/>
                  </a:lnTo>
                  <a:lnTo>
                    <a:pt x="214394" y="2492437"/>
                  </a:lnTo>
                  <a:lnTo>
                    <a:pt x="237625" y="2535636"/>
                  </a:lnTo>
                  <a:lnTo>
                    <a:pt x="261968" y="2578224"/>
                  </a:lnTo>
                  <a:lnTo>
                    <a:pt x="287410" y="2620176"/>
                  </a:lnTo>
                  <a:lnTo>
                    <a:pt x="313939" y="2661472"/>
                  </a:lnTo>
                  <a:lnTo>
                    <a:pt x="341543" y="2702089"/>
                  </a:lnTo>
                  <a:lnTo>
                    <a:pt x="370210" y="2742003"/>
                  </a:lnTo>
                  <a:lnTo>
                    <a:pt x="399927" y="2781193"/>
                  </a:lnTo>
                  <a:lnTo>
                    <a:pt x="430682" y="2819637"/>
                  </a:lnTo>
                  <a:lnTo>
                    <a:pt x="462465" y="2857310"/>
                  </a:lnTo>
                  <a:lnTo>
                    <a:pt x="495261" y="2894192"/>
                  </a:lnTo>
                  <a:lnTo>
                    <a:pt x="529060" y="2930260"/>
                  </a:lnTo>
                  <a:lnTo>
                    <a:pt x="563849" y="2965491"/>
                  </a:lnTo>
                  <a:lnTo>
                    <a:pt x="599616" y="2999862"/>
                  </a:lnTo>
                  <a:lnTo>
                    <a:pt x="636349" y="3033352"/>
                  </a:lnTo>
                  <a:lnTo>
                    <a:pt x="674037" y="3065937"/>
                  </a:lnTo>
                  <a:lnTo>
                    <a:pt x="712666" y="3097595"/>
                  </a:lnTo>
                  <a:lnTo>
                    <a:pt x="738503" y="3115537"/>
                  </a:lnTo>
                </a:path>
              </a:pathLst>
            </a:custGeom>
            <a:ln w="628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2880245" y="7602508"/>
              <a:ext cx="278130" cy="247015"/>
            </a:xfrm>
            <a:custGeom>
              <a:avLst/>
              <a:gdLst/>
              <a:ahLst/>
              <a:cxnLst/>
              <a:rect l="l" t="t" r="r" b="b"/>
              <a:pathLst>
                <a:path w="278130" h="247015">
                  <a:moveTo>
                    <a:pt x="143338" y="0"/>
                  </a:moveTo>
                  <a:lnTo>
                    <a:pt x="0" y="206412"/>
                  </a:lnTo>
                  <a:lnTo>
                    <a:pt x="278082" y="246544"/>
                  </a:lnTo>
                  <a:lnTo>
                    <a:pt x="1433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248840" y="5963225"/>
            <a:ext cx="2667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{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89670" y="5880296"/>
            <a:ext cx="104266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598805" algn="l"/>
              </a:tabLst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	</a:t>
            </a:r>
            <a:r>
              <a:rPr kumimoji="1" sz="33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507782" y="5846789"/>
            <a:ext cx="3098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92070" y="6106467"/>
            <a:ext cx="85725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8345" algn="l"/>
              </a:tabLst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792038" y="5963225"/>
            <a:ext cx="2667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}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578813" y="1837159"/>
            <a:ext cx="10417175" cy="103169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motion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 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best </a:t>
            </a:r>
            <a:r>
              <a:rPr kumimoji="1" sz="3300" b="0" i="0" u="none" strike="noStrike" kern="1200" cap="none" spc="-25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aligns</a:t>
            </a:r>
            <a:r>
              <a:rPr kumimoji="1" lang="ja-JP" altLang="en-US" sz="3300" b="0" i="0" u="none" strike="noStrike" kern="1200" cap="none" spc="-25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（揃える）</a:t>
            </a:r>
            <a:r>
              <a:rPr kumimoji="1" sz="3300" b="0" i="0" u="none" strike="noStrike" kern="1200" cap="none" spc="-2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two</a:t>
            </a:r>
            <a:r>
              <a:rPr kumimoji="1" sz="3300" b="0" i="0" u="none" strike="noStrike" kern="1200" cap="none" spc="2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300" b="0" i="0" u="none" strike="noStrike" kern="1200" cap="none" spc="-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clouds?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4910607" y="3460596"/>
            <a:ext cx="44830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3525" b="0" i="1" u="none" strike="noStrike" kern="1200" cap="none" spc="-7" normalizeH="0" baseline="-18912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525" b="0" i="0" u="none" strike="noStrike" kern="1200" cap="none" spc="0" normalizeH="0" baseline="-1891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2113142" y="7704565"/>
            <a:ext cx="5340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1" i="0" u="none" strike="noStrike" kern="1200" cap="none" spc="-52" normalizeH="0" baseline="13468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1" u="none" strike="noStrike" kern="1200" cap="none" spc="-3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93558" y="5400747"/>
            <a:ext cx="71183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-3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r>
              <a:rPr kumimoji="1" sz="24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15922212" y="2454127"/>
            <a:ext cx="401442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point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set registration problem</a:t>
            </a:r>
            <a:r>
              <a:rPr lang="ja-JP" altLang="en-US" sz="2400" dirty="0">
                <a:solidFill>
                  <a:srgbClr val="000000"/>
                </a:solidFill>
                <a:latin typeface="JNFVZN+HelveticaNeue"/>
              </a:rPr>
              <a:t>の定義：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given 2 point clouds in two di</a:t>
            </a:r>
            <a:r>
              <a:rPr lang="en-US" altLang="ja-JP" sz="2400" dirty="0">
                <a:solidFill>
                  <a:srgbClr val="000000"/>
                </a:solidFill>
                <a:latin typeface="UDZOBK+HelveticaNeue"/>
              </a:rPr>
              <a:t>ff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erent coordinate frames, and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knowledge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that they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correspond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to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or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contain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same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object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in the 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world,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how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shall we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align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them to determine how the sensor must have moved between the two scans? </a:t>
            </a:r>
            <a:endParaRPr lang="en-US" altLang="ja-JP" sz="2400" dirty="0" smtClean="0">
              <a:solidFill>
                <a:srgbClr val="000000"/>
              </a:solidFill>
              <a:latin typeface="JNFVZN+HelveticaNeue"/>
            </a:endParaRPr>
          </a:p>
          <a:p>
            <a:pPr marL="342900" indent="-342900">
              <a:buFontTx/>
              <a:buChar char="-"/>
            </a:pP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定義</a:t>
            </a:r>
            <a:r>
              <a:rPr lang="ja-JP" altLang="en-US" sz="2400" dirty="0">
                <a:solidFill>
                  <a:srgbClr val="000000"/>
                </a:solidFill>
                <a:latin typeface="JNFVZN+HelveticaNeue"/>
              </a:rPr>
              <a:t>２：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figure out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optimal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translation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and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optimal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rotation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between the two sensor reference frames that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minimizes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distance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between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2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point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clouds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endParaRPr lang="ja-JP" altLang="en-US" sz="2400" dirty="0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4026215" y="9768378"/>
            <a:ext cx="7978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同じオブジェクトが含まれることは、</a:t>
            </a:r>
            <a:r>
              <a:rPr kumimoji="1" lang="en-US" altLang="ja-JP" sz="2400" dirty="0" smtClean="0"/>
              <a:t>ICP</a:t>
            </a:r>
            <a:r>
              <a:rPr kumimoji="1" lang="ja-JP" altLang="en-US" sz="2400" dirty="0" err="1" smtClean="0"/>
              <a:t>だけの</a:t>
            </a:r>
            <a:r>
              <a:rPr kumimoji="1" lang="ja-JP" altLang="en-US" sz="2400" dirty="0" smtClean="0"/>
              <a:t>条件ではない。マッチングが成立する前提だと思う。例えば画像処理に</a:t>
            </a:r>
            <a:r>
              <a:rPr kumimoji="1" lang="en-US" altLang="ja-JP" sz="2400" dirty="0" err="1" smtClean="0"/>
              <a:t>Keypoint</a:t>
            </a:r>
            <a:r>
              <a:rPr kumimoji="1" lang="en-US" altLang="ja-JP" sz="2400" dirty="0" smtClean="0"/>
              <a:t> matching</a:t>
            </a:r>
            <a:r>
              <a:rPr kumimoji="1" lang="ja-JP" altLang="en-US" sz="2400" dirty="0" smtClean="0"/>
              <a:t>が成功する前提は、画像に同じオブジェクトが含まれることだと思う。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149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02913" y="2052522"/>
            <a:ext cx="2868930" cy="3888104"/>
          </a:xfrm>
          <a:custGeom>
            <a:avLst/>
            <a:gdLst/>
            <a:ahLst/>
            <a:cxnLst/>
            <a:rect l="l" t="t" r="r" b="b"/>
            <a:pathLst>
              <a:path w="2868930" h="3888104">
                <a:moveTo>
                  <a:pt x="0" y="3888015"/>
                </a:moveTo>
                <a:lnTo>
                  <a:pt x="2868718" y="0"/>
                </a:lnTo>
              </a:path>
            </a:pathLst>
          </a:custGeom>
          <a:ln w="41883">
            <a:solidFill>
              <a:srgbClr val="5E5E5E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443076" y="6099188"/>
            <a:ext cx="3122295" cy="4066540"/>
            <a:chOff x="12443076" y="6099188"/>
            <a:chExt cx="3122295" cy="4066540"/>
          </a:xfrm>
        </p:grpSpPr>
        <p:sp>
          <p:nvSpPr>
            <p:cNvPr id="4" name="object 4"/>
            <p:cNvSpPr/>
            <p:nvPr/>
          </p:nvSpPr>
          <p:spPr>
            <a:xfrm>
              <a:off x="12590140" y="6209321"/>
              <a:ext cx="2868930" cy="3888104"/>
            </a:xfrm>
            <a:custGeom>
              <a:avLst/>
              <a:gdLst/>
              <a:ahLst/>
              <a:cxnLst/>
              <a:rect l="l" t="t" r="r" b="b"/>
              <a:pathLst>
                <a:path w="2868930" h="3888104">
                  <a:moveTo>
                    <a:pt x="0" y="3888015"/>
                  </a:moveTo>
                  <a:lnTo>
                    <a:pt x="2868718" y="0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2443076" y="9160461"/>
              <a:ext cx="165377" cy="165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2625888" y="9464419"/>
              <a:ext cx="165377" cy="1653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2625888" y="9768378"/>
              <a:ext cx="165377" cy="16537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2513242" y="9999882"/>
              <a:ext cx="165377" cy="1653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399447" y="6099188"/>
              <a:ext cx="165377" cy="16537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779351" y="8195323"/>
            <a:ext cx="3562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3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40769" y="7273583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5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21368" y="6773987"/>
            <a:ext cx="612140" cy="802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62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397510" marR="0" lvl="0" indent="0" algn="l" defTabSz="914400" rtl="0" eaLnBrk="1" fontAlgn="auto" latinLnBrk="0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86145" y="6811254"/>
            <a:ext cx="1991360" cy="2310130"/>
            <a:chOff x="4186145" y="6811254"/>
            <a:chExt cx="1991360" cy="2310130"/>
          </a:xfrm>
        </p:grpSpPr>
        <p:sp>
          <p:nvSpPr>
            <p:cNvPr id="14" name="object 14"/>
            <p:cNvSpPr/>
            <p:nvPr/>
          </p:nvSpPr>
          <p:spPr>
            <a:xfrm>
              <a:off x="4274101" y="6966222"/>
              <a:ext cx="0" cy="1664335"/>
            </a:xfrm>
            <a:custGeom>
              <a:avLst/>
              <a:gdLst/>
              <a:ahLst/>
              <a:cxnLst/>
              <a:rect l="l" t="t" r="r" b="b"/>
              <a:pathLst>
                <a:path h="1664334">
                  <a:moveTo>
                    <a:pt x="0" y="0"/>
                  </a:moveTo>
                  <a:lnTo>
                    <a:pt x="0" y="1664036"/>
                  </a:lnTo>
                </a:path>
              </a:pathLst>
            </a:custGeom>
            <a:ln w="41883">
              <a:solidFill>
                <a:srgbClr val="00FD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186145" y="6811254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F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260209" y="7992677"/>
              <a:ext cx="1608455" cy="624205"/>
            </a:xfrm>
            <a:custGeom>
              <a:avLst/>
              <a:gdLst/>
              <a:ahLst/>
              <a:cxnLst/>
              <a:rect l="l" t="t" r="r" b="b"/>
              <a:pathLst>
                <a:path w="1608454" h="624204">
                  <a:moveTo>
                    <a:pt x="0" y="623690"/>
                  </a:moveTo>
                  <a:lnTo>
                    <a:pt x="1588914" y="7571"/>
                  </a:lnTo>
                  <a:lnTo>
                    <a:pt x="1608439" y="0"/>
                  </a:lnTo>
                </a:path>
              </a:pathLst>
            </a:custGeom>
            <a:ln w="41883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817325" y="7918243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4" h="164465">
                  <a:moveTo>
                    <a:pt x="0" y="0"/>
                  </a:moveTo>
                  <a:lnTo>
                    <a:pt x="63597" y="164011"/>
                  </a:lnTo>
                  <a:lnTo>
                    <a:pt x="195810" y="184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260209" y="8612813"/>
              <a:ext cx="1766570" cy="427990"/>
            </a:xfrm>
            <a:custGeom>
              <a:avLst/>
              <a:gdLst/>
              <a:ahLst/>
              <a:cxnLst/>
              <a:rect l="l" t="t" r="r" b="b"/>
              <a:pathLst>
                <a:path w="1766570" h="427990">
                  <a:moveTo>
                    <a:pt x="0" y="0"/>
                  </a:moveTo>
                  <a:lnTo>
                    <a:pt x="1745929" y="423030"/>
                  </a:lnTo>
                  <a:lnTo>
                    <a:pt x="1766282" y="427962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985428" y="8950362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2" y="0"/>
                  </a:moveTo>
                  <a:lnTo>
                    <a:pt x="0" y="170964"/>
                  </a:lnTo>
                  <a:lnTo>
                    <a:pt x="191675" y="126906"/>
                  </a:lnTo>
                  <a:lnTo>
                    <a:pt x="41422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191412" y="8520535"/>
              <a:ext cx="165376" cy="16537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407414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45" dirty="0">
                <a:latin typeface="Trebuchet MS"/>
                <a:cs typeface="Trebuchet MS"/>
              </a:rPr>
              <a:t>State Estimation </a:t>
            </a:r>
            <a:r>
              <a:rPr b="1" spc="-254" dirty="0">
                <a:latin typeface="Trebuchet MS"/>
                <a:cs typeface="Trebuchet MS"/>
              </a:rPr>
              <a:t>via </a:t>
            </a:r>
            <a:r>
              <a:rPr b="1" spc="-175" dirty="0">
                <a:latin typeface="Trebuchet MS"/>
                <a:cs typeface="Trebuchet MS"/>
              </a:rPr>
              <a:t>Point </a:t>
            </a:r>
            <a:r>
              <a:rPr b="1" spc="-60" dirty="0">
                <a:latin typeface="Trebuchet MS"/>
                <a:cs typeface="Trebuchet MS"/>
              </a:rPr>
              <a:t>Set</a:t>
            </a:r>
            <a:r>
              <a:rPr b="1" spc="860" dirty="0">
                <a:latin typeface="Trebuchet MS"/>
                <a:cs typeface="Trebuchet MS"/>
              </a:rPr>
              <a:t> </a:t>
            </a:r>
            <a:r>
              <a:rPr b="1" spc="-185" dirty="0">
                <a:latin typeface="Trebuchet MS"/>
                <a:cs typeface="Trebuchet MS"/>
              </a:rPr>
              <a:t>Registration</a:t>
            </a:r>
          </a:p>
        </p:txBody>
      </p:sp>
      <p:sp>
        <p:nvSpPr>
          <p:cNvPr id="22" name="object 22"/>
          <p:cNvSpPr/>
          <p:nvPr/>
        </p:nvSpPr>
        <p:spPr>
          <a:xfrm>
            <a:off x="11734417" y="6415135"/>
            <a:ext cx="165377" cy="165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295719" y="6719093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295719" y="7138570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295719" y="7558046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454771" y="7771436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088520" y="8075394"/>
            <a:ext cx="165377" cy="165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283802" y="8288785"/>
            <a:ext cx="165377" cy="165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283802" y="8665198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454771" y="8878589"/>
            <a:ext cx="165377" cy="165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048544" y="9055752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839126" y="6085117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197429" y="5881894"/>
            <a:ext cx="165377" cy="1653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645199" y="3378836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5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25798" y="2879240"/>
            <a:ext cx="526415" cy="1945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62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0" marR="5080" lvl="0" indent="0" algn="r" defTabSz="914400" rtl="0" eaLnBrk="1" fontAlgn="auto" latinLnBrk="0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4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701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4620633" y="2514441"/>
            <a:ext cx="165377" cy="165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4181934" y="2818399"/>
            <a:ext cx="165377" cy="165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4181934" y="3237876"/>
            <a:ext cx="165377" cy="165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181934" y="3657352"/>
            <a:ext cx="165377" cy="165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4340977" y="3870742"/>
            <a:ext cx="165377" cy="165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3974736" y="4174701"/>
            <a:ext cx="165377" cy="165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4170007" y="4388091"/>
            <a:ext cx="165377" cy="165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4170007" y="4764504"/>
            <a:ext cx="165377" cy="165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4934759" y="5155058"/>
            <a:ext cx="165377" cy="165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4340977" y="4977895"/>
            <a:ext cx="165377" cy="165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5512104" y="5563725"/>
            <a:ext cx="165377" cy="165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5329281" y="5259767"/>
            <a:ext cx="165377" cy="165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5512104" y="5867684"/>
            <a:ext cx="165377" cy="1653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4725341" y="2184423"/>
            <a:ext cx="165377" cy="165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5083642" y="1981200"/>
            <a:ext cx="165369" cy="1653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190575" y="2916508"/>
            <a:ext cx="1991360" cy="2310130"/>
            <a:chOff x="4190575" y="2916508"/>
            <a:chExt cx="1991360" cy="2310130"/>
          </a:xfrm>
        </p:grpSpPr>
        <p:sp>
          <p:nvSpPr>
            <p:cNvPr id="52" name="object 52"/>
            <p:cNvSpPr/>
            <p:nvPr/>
          </p:nvSpPr>
          <p:spPr>
            <a:xfrm>
              <a:off x="4278531" y="3071476"/>
              <a:ext cx="0" cy="1664335"/>
            </a:xfrm>
            <a:custGeom>
              <a:avLst/>
              <a:gdLst/>
              <a:ahLst/>
              <a:cxnLst/>
              <a:rect l="l" t="t" r="r" b="b"/>
              <a:pathLst>
                <a:path h="1664335">
                  <a:moveTo>
                    <a:pt x="0" y="0"/>
                  </a:moveTo>
                  <a:lnTo>
                    <a:pt x="0" y="1664036"/>
                  </a:lnTo>
                </a:path>
              </a:pathLst>
            </a:custGeom>
            <a:ln w="41883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4190575" y="2916508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30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4264639" y="4097930"/>
              <a:ext cx="1608455" cy="624205"/>
            </a:xfrm>
            <a:custGeom>
              <a:avLst/>
              <a:gdLst/>
              <a:ahLst/>
              <a:cxnLst/>
              <a:rect l="l" t="t" r="r" b="b"/>
              <a:pathLst>
                <a:path w="1608454" h="624204">
                  <a:moveTo>
                    <a:pt x="0" y="623690"/>
                  </a:moveTo>
                  <a:lnTo>
                    <a:pt x="1588914" y="7571"/>
                  </a:lnTo>
                  <a:lnTo>
                    <a:pt x="1608439" y="0"/>
                  </a:lnTo>
                </a:path>
              </a:pathLst>
            </a:custGeom>
            <a:ln w="41883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5821755" y="4023496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4" h="164464">
                  <a:moveTo>
                    <a:pt x="0" y="0"/>
                  </a:moveTo>
                  <a:lnTo>
                    <a:pt x="63597" y="164011"/>
                  </a:lnTo>
                  <a:lnTo>
                    <a:pt x="195810" y="184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4264639" y="4718066"/>
              <a:ext cx="1766570" cy="427990"/>
            </a:xfrm>
            <a:custGeom>
              <a:avLst/>
              <a:gdLst/>
              <a:ahLst/>
              <a:cxnLst/>
              <a:rect l="l" t="t" r="r" b="b"/>
              <a:pathLst>
                <a:path w="1766570" h="427989">
                  <a:moveTo>
                    <a:pt x="0" y="0"/>
                  </a:moveTo>
                  <a:lnTo>
                    <a:pt x="1745929" y="423030"/>
                  </a:lnTo>
                  <a:lnTo>
                    <a:pt x="1766282" y="427962"/>
                  </a:lnTo>
                </a:path>
              </a:pathLst>
            </a:custGeom>
            <a:ln w="41883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5989857" y="5055615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3" y="0"/>
                  </a:moveTo>
                  <a:lnTo>
                    <a:pt x="0" y="170964"/>
                  </a:lnTo>
                  <a:lnTo>
                    <a:pt x="191675" y="126906"/>
                  </a:lnTo>
                  <a:lnTo>
                    <a:pt x="41423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4195842" y="4625788"/>
              <a:ext cx="165376" cy="16537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2207800" y="4576680"/>
            <a:ext cx="982344" cy="3272790"/>
            <a:chOff x="2207800" y="4576680"/>
            <a:chExt cx="982344" cy="3272790"/>
          </a:xfrm>
        </p:grpSpPr>
        <p:sp>
          <p:nvSpPr>
            <p:cNvPr id="60" name="object 60"/>
            <p:cNvSpPr/>
            <p:nvPr/>
          </p:nvSpPr>
          <p:spPr>
            <a:xfrm>
              <a:off x="2239212" y="4608093"/>
              <a:ext cx="919480" cy="3115945"/>
            </a:xfrm>
            <a:custGeom>
              <a:avLst/>
              <a:gdLst/>
              <a:ahLst/>
              <a:cxnLst/>
              <a:rect l="l" t="t" r="r" b="b"/>
              <a:pathLst>
                <a:path w="919480" h="3115945">
                  <a:moveTo>
                    <a:pt x="919114" y="0"/>
                  </a:moveTo>
                  <a:lnTo>
                    <a:pt x="876510" y="26113"/>
                  </a:lnTo>
                  <a:lnTo>
                    <a:pt x="834750" y="53254"/>
                  </a:lnTo>
                  <a:lnTo>
                    <a:pt x="793847" y="81404"/>
                  </a:lnTo>
                  <a:lnTo>
                    <a:pt x="753813" y="110539"/>
                  </a:lnTo>
                  <a:lnTo>
                    <a:pt x="714662" y="140639"/>
                  </a:lnTo>
                  <a:lnTo>
                    <a:pt x="676406" y="171681"/>
                  </a:lnTo>
                  <a:lnTo>
                    <a:pt x="639058" y="203646"/>
                  </a:lnTo>
                  <a:lnTo>
                    <a:pt x="602631" y="236510"/>
                  </a:lnTo>
                  <a:lnTo>
                    <a:pt x="567138" y="270253"/>
                  </a:lnTo>
                  <a:lnTo>
                    <a:pt x="532592" y="304854"/>
                  </a:lnTo>
                  <a:lnTo>
                    <a:pt x="499005" y="340290"/>
                  </a:lnTo>
                  <a:lnTo>
                    <a:pt x="466390" y="376540"/>
                  </a:lnTo>
                  <a:lnTo>
                    <a:pt x="434761" y="413583"/>
                  </a:lnTo>
                  <a:lnTo>
                    <a:pt x="404129" y="451398"/>
                  </a:lnTo>
                  <a:lnTo>
                    <a:pt x="374508" y="489962"/>
                  </a:lnTo>
                  <a:lnTo>
                    <a:pt x="345911" y="529255"/>
                  </a:lnTo>
                  <a:lnTo>
                    <a:pt x="318350" y="569255"/>
                  </a:lnTo>
                  <a:lnTo>
                    <a:pt x="291839" y="609940"/>
                  </a:lnTo>
                  <a:lnTo>
                    <a:pt x="266389" y="651290"/>
                  </a:lnTo>
                  <a:lnTo>
                    <a:pt x="242014" y="693282"/>
                  </a:lnTo>
                  <a:lnTo>
                    <a:pt x="218727" y="735895"/>
                  </a:lnTo>
                  <a:lnTo>
                    <a:pt x="196541" y="779108"/>
                  </a:lnTo>
                  <a:lnTo>
                    <a:pt x="175468" y="822899"/>
                  </a:lnTo>
                  <a:lnTo>
                    <a:pt x="155521" y="867247"/>
                  </a:lnTo>
                  <a:lnTo>
                    <a:pt x="136714" y="912130"/>
                  </a:lnTo>
                  <a:lnTo>
                    <a:pt x="119058" y="957527"/>
                  </a:lnTo>
                  <a:lnTo>
                    <a:pt x="102567" y="1003417"/>
                  </a:lnTo>
                  <a:lnTo>
                    <a:pt x="87253" y="1049777"/>
                  </a:lnTo>
                  <a:lnTo>
                    <a:pt x="73130" y="1096587"/>
                  </a:lnTo>
                  <a:lnTo>
                    <a:pt x="60210" y="1143825"/>
                  </a:lnTo>
                  <a:lnTo>
                    <a:pt x="48506" y="1191470"/>
                  </a:lnTo>
                  <a:lnTo>
                    <a:pt x="38031" y="1239500"/>
                  </a:lnTo>
                  <a:lnTo>
                    <a:pt x="28798" y="1287893"/>
                  </a:lnTo>
                  <a:lnTo>
                    <a:pt x="20819" y="1336628"/>
                  </a:lnTo>
                  <a:lnTo>
                    <a:pt x="14107" y="1385685"/>
                  </a:lnTo>
                  <a:lnTo>
                    <a:pt x="8676" y="1435040"/>
                  </a:lnTo>
                  <a:lnTo>
                    <a:pt x="4537" y="1484674"/>
                  </a:lnTo>
                  <a:lnTo>
                    <a:pt x="1704" y="1534563"/>
                  </a:lnTo>
                  <a:lnTo>
                    <a:pt x="176" y="1585280"/>
                  </a:lnTo>
                  <a:lnTo>
                    <a:pt x="0" y="1635835"/>
                  </a:lnTo>
                  <a:lnTo>
                    <a:pt x="1164" y="1686204"/>
                  </a:lnTo>
                  <a:lnTo>
                    <a:pt x="3658" y="1736367"/>
                  </a:lnTo>
                  <a:lnTo>
                    <a:pt x="7468" y="1786300"/>
                  </a:lnTo>
                  <a:lnTo>
                    <a:pt x="12583" y="1835981"/>
                  </a:lnTo>
                  <a:lnTo>
                    <a:pt x="18990" y="1885387"/>
                  </a:lnTo>
                  <a:lnTo>
                    <a:pt x="26677" y="1934495"/>
                  </a:lnTo>
                  <a:lnTo>
                    <a:pt x="35633" y="1983285"/>
                  </a:lnTo>
                  <a:lnTo>
                    <a:pt x="45845" y="2031732"/>
                  </a:lnTo>
                  <a:lnTo>
                    <a:pt x="57301" y="2079814"/>
                  </a:lnTo>
                  <a:lnTo>
                    <a:pt x="69989" y="2127509"/>
                  </a:lnTo>
                  <a:lnTo>
                    <a:pt x="83897" y="2174795"/>
                  </a:lnTo>
                  <a:lnTo>
                    <a:pt x="99012" y="2221649"/>
                  </a:lnTo>
                  <a:lnTo>
                    <a:pt x="115324" y="2268048"/>
                  </a:lnTo>
                  <a:lnTo>
                    <a:pt x="132819" y="2313970"/>
                  </a:lnTo>
                  <a:lnTo>
                    <a:pt x="151485" y="2359392"/>
                  </a:lnTo>
                  <a:lnTo>
                    <a:pt x="171311" y="2404292"/>
                  </a:lnTo>
                  <a:lnTo>
                    <a:pt x="192285" y="2448648"/>
                  </a:lnTo>
                  <a:lnTo>
                    <a:pt x="214394" y="2492437"/>
                  </a:lnTo>
                  <a:lnTo>
                    <a:pt x="237625" y="2535636"/>
                  </a:lnTo>
                  <a:lnTo>
                    <a:pt x="261968" y="2578224"/>
                  </a:lnTo>
                  <a:lnTo>
                    <a:pt x="287410" y="2620176"/>
                  </a:lnTo>
                  <a:lnTo>
                    <a:pt x="313939" y="2661472"/>
                  </a:lnTo>
                  <a:lnTo>
                    <a:pt x="341543" y="2702089"/>
                  </a:lnTo>
                  <a:lnTo>
                    <a:pt x="370210" y="2742003"/>
                  </a:lnTo>
                  <a:lnTo>
                    <a:pt x="399927" y="2781193"/>
                  </a:lnTo>
                  <a:lnTo>
                    <a:pt x="430682" y="2819637"/>
                  </a:lnTo>
                  <a:lnTo>
                    <a:pt x="462465" y="2857310"/>
                  </a:lnTo>
                  <a:lnTo>
                    <a:pt x="495261" y="2894192"/>
                  </a:lnTo>
                  <a:lnTo>
                    <a:pt x="529060" y="2930260"/>
                  </a:lnTo>
                  <a:lnTo>
                    <a:pt x="563849" y="2965491"/>
                  </a:lnTo>
                  <a:lnTo>
                    <a:pt x="599616" y="2999862"/>
                  </a:lnTo>
                  <a:lnTo>
                    <a:pt x="636349" y="3033352"/>
                  </a:lnTo>
                  <a:lnTo>
                    <a:pt x="674037" y="3065937"/>
                  </a:lnTo>
                  <a:lnTo>
                    <a:pt x="712666" y="3097595"/>
                  </a:lnTo>
                  <a:lnTo>
                    <a:pt x="738503" y="3115537"/>
                  </a:lnTo>
                </a:path>
              </a:pathLst>
            </a:custGeom>
            <a:ln w="628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2880245" y="7602508"/>
              <a:ext cx="278130" cy="247015"/>
            </a:xfrm>
            <a:custGeom>
              <a:avLst/>
              <a:gdLst/>
              <a:ahLst/>
              <a:cxnLst/>
              <a:rect l="l" t="t" r="r" b="b"/>
              <a:pathLst>
                <a:path w="278130" h="247015">
                  <a:moveTo>
                    <a:pt x="143338" y="0"/>
                  </a:moveTo>
                  <a:lnTo>
                    <a:pt x="0" y="206412"/>
                  </a:lnTo>
                  <a:lnTo>
                    <a:pt x="278082" y="246544"/>
                  </a:lnTo>
                  <a:lnTo>
                    <a:pt x="1433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248840" y="5963225"/>
            <a:ext cx="2667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{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89670" y="5880296"/>
            <a:ext cx="104266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598805" algn="l"/>
              </a:tabLst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	</a:t>
            </a:r>
            <a:r>
              <a:rPr kumimoji="1" sz="33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507782" y="5846789"/>
            <a:ext cx="3098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92070" y="6106467"/>
            <a:ext cx="85725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8345" algn="l"/>
              </a:tabLst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792038" y="5963225"/>
            <a:ext cx="2667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}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4910607" y="3460596"/>
            <a:ext cx="44830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3525" b="0" i="1" u="none" strike="noStrike" kern="1200" cap="none" spc="-7" normalizeH="0" baseline="-18912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525" b="0" i="0" u="none" strike="noStrike" kern="1200" cap="none" spc="0" normalizeH="0" baseline="-1891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2113142" y="7704565"/>
            <a:ext cx="5340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1" i="0" u="none" strike="noStrike" kern="1200" cap="none" spc="-52" normalizeH="0" baseline="13468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1" u="none" strike="noStrike" kern="1200" cap="none" spc="-3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93558" y="5400747"/>
            <a:ext cx="71183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-3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r>
              <a:rPr kumimoji="1" sz="24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578813" y="1837159"/>
            <a:ext cx="10417175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motion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 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best </a:t>
            </a: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aligns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two</a:t>
            </a:r>
            <a:r>
              <a:rPr kumimoji="1" sz="3300" b="0" i="0" u="none" strike="noStrike" kern="1200" cap="none" spc="2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300" b="0" i="0" u="none" strike="noStrike" kern="1200" cap="none" spc="-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clouds?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179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2359" y="5649474"/>
            <a:ext cx="3562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3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56720" y="4404688"/>
            <a:ext cx="410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76122" y="4904284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5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41630" y="4824885"/>
            <a:ext cx="22732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77847" y="4441955"/>
            <a:ext cx="4935220" cy="2316480"/>
            <a:chOff x="2777847" y="4441955"/>
            <a:chExt cx="4935220" cy="2316480"/>
          </a:xfrm>
        </p:grpSpPr>
        <p:sp>
          <p:nvSpPr>
            <p:cNvPr id="7" name="object 7"/>
            <p:cNvSpPr/>
            <p:nvPr/>
          </p:nvSpPr>
          <p:spPr>
            <a:xfrm>
              <a:off x="5809454" y="4596924"/>
              <a:ext cx="0" cy="1664335"/>
            </a:xfrm>
            <a:custGeom>
              <a:avLst/>
              <a:gdLst/>
              <a:ahLst/>
              <a:cxnLst/>
              <a:rect l="l" t="t" r="r" b="b"/>
              <a:pathLst>
                <a:path h="1664335">
                  <a:moveTo>
                    <a:pt x="0" y="0"/>
                  </a:moveTo>
                  <a:lnTo>
                    <a:pt x="0" y="1664036"/>
                  </a:lnTo>
                </a:path>
              </a:pathLst>
            </a:custGeom>
            <a:ln w="41883">
              <a:solidFill>
                <a:srgbClr val="00FD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721499" y="4441955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F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795562" y="5623378"/>
              <a:ext cx="1608455" cy="624205"/>
            </a:xfrm>
            <a:custGeom>
              <a:avLst/>
              <a:gdLst/>
              <a:ahLst/>
              <a:cxnLst/>
              <a:rect l="l" t="t" r="r" b="b"/>
              <a:pathLst>
                <a:path w="1608454" h="624204">
                  <a:moveTo>
                    <a:pt x="0" y="623690"/>
                  </a:moveTo>
                  <a:lnTo>
                    <a:pt x="1588914" y="7571"/>
                  </a:lnTo>
                  <a:lnTo>
                    <a:pt x="1608439" y="0"/>
                  </a:lnTo>
                </a:path>
              </a:pathLst>
            </a:custGeom>
            <a:ln w="41883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352678" y="5548944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5" h="164464">
                  <a:moveTo>
                    <a:pt x="0" y="0"/>
                  </a:moveTo>
                  <a:lnTo>
                    <a:pt x="63597" y="164011"/>
                  </a:lnTo>
                  <a:lnTo>
                    <a:pt x="195810" y="18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795562" y="6243514"/>
              <a:ext cx="1766570" cy="427990"/>
            </a:xfrm>
            <a:custGeom>
              <a:avLst/>
              <a:gdLst/>
              <a:ahLst/>
              <a:cxnLst/>
              <a:rect l="l" t="t" r="r" b="b"/>
              <a:pathLst>
                <a:path w="1766570" h="427990">
                  <a:moveTo>
                    <a:pt x="0" y="0"/>
                  </a:moveTo>
                  <a:lnTo>
                    <a:pt x="1745929" y="423030"/>
                  </a:lnTo>
                  <a:lnTo>
                    <a:pt x="1766282" y="427962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520780" y="6581063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3" y="0"/>
                  </a:moveTo>
                  <a:lnTo>
                    <a:pt x="0" y="170963"/>
                  </a:lnTo>
                  <a:lnTo>
                    <a:pt x="191675" y="126905"/>
                  </a:lnTo>
                  <a:lnTo>
                    <a:pt x="41423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726765" y="6151236"/>
              <a:ext cx="165376" cy="165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844860" y="4602872"/>
              <a:ext cx="41910" cy="1661795"/>
            </a:xfrm>
            <a:custGeom>
              <a:avLst/>
              <a:gdLst/>
              <a:ahLst/>
              <a:cxnLst/>
              <a:rect l="l" t="t" r="r" b="b"/>
              <a:pathLst>
                <a:path w="41910" h="1661795">
                  <a:moveTo>
                    <a:pt x="0" y="1661187"/>
                  </a:moveTo>
                  <a:lnTo>
                    <a:pt x="41883" y="1661187"/>
                  </a:lnTo>
                </a:path>
                <a:path w="41910" h="1661795">
                  <a:moveTo>
                    <a:pt x="20941" y="0"/>
                  </a:moveTo>
                  <a:lnTo>
                    <a:pt x="20941" y="1591456"/>
                  </a:lnTo>
                </a:path>
              </a:pathLst>
            </a:custGeom>
            <a:ln w="5697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777847" y="4447903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851912" y="5629326"/>
              <a:ext cx="1608455" cy="624205"/>
            </a:xfrm>
            <a:custGeom>
              <a:avLst/>
              <a:gdLst/>
              <a:ahLst/>
              <a:cxnLst/>
              <a:rect l="l" t="t" r="r" b="b"/>
              <a:pathLst>
                <a:path w="1608454" h="624204">
                  <a:moveTo>
                    <a:pt x="0" y="623690"/>
                  </a:moveTo>
                  <a:lnTo>
                    <a:pt x="1588914" y="7571"/>
                  </a:lnTo>
                  <a:lnTo>
                    <a:pt x="1608439" y="0"/>
                  </a:lnTo>
                </a:path>
              </a:pathLst>
            </a:custGeom>
            <a:ln w="41883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409027" y="5554891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4" h="164464">
                  <a:moveTo>
                    <a:pt x="0" y="0"/>
                  </a:moveTo>
                  <a:lnTo>
                    <a:pt x="63598" y="164012"/>
                  </a:lnTo>
                  <a:lnTo>
                    <a:pt x="195811" y="184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851912" y="6249462"/>
              <a:ext cx="1766570" cy="427990"/>
            </a:xfrm>
            <a:custGeom>
              <a:avLst/>
              <a:gdLst/>
              <a:ahLst/>
              <a:cxnLst/>
              <a:rect l="l" t="t" r="r" b="b"/>
              <a:pathLst>
                <a:path w="1766570" h="427990">
                  <a:moveTo>
                    <a:pt x="0" y="0"/>
                  </a:moveTo>
                  <a:lnTo>
                    <a:pt x="1745929" y="423030"/>
                  </a:lnTo>
                  <a:lnTo>
                    <a:pt x="1766282" y="427962"/>
                  </a:lnTo>
                </a:path>
              </a:pathLst>
            </a:custGeom>
            <a:ln w="41883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577129" y="6587011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3" y="0"/>
                  </a:moveTo>
                  <a:lnTo>
                    <a:pt x="0" y="170964"/>
                  </a:lnTo>
                  <a:lnTo>
                    <a:pt x="191675" y="126906"/>
                  </a:lnTo>
                  <a:lnTo>
                    <a:pt x="41423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783114" y="6157185"/>
              <a:ext cx="165376" cy="165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825332" y="6215270"/>
              <a:ext cx="2821305" cy="25400"/>
            </a:xfrm>
            <a:custGeom>
              <a:avLst/>
              <a:gdLst/>
              <a:ahLst/>
              <a:cxnLst/>
              <a:rect l="l" t="t" r="r" b="b"/>
              <a:pathLst>
                <a:path w="2821304" h="25400">
                  <a:moveTo>
                    <a:pt x="-20941" y="12499"/>
                  </a:moveTo>
                  <a:lnTo>
                    <a:pt x="2842003" y="12499"/>
                  </a:lnTo>
                </a:path>
              </a:pathLst>
            </a:custGeom>
            <a:ln w="668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624673" y="6152132"/>
              <a:ext cx="177165" cy="176530"/>
            </a:xfrm>
            <a:custGeom>
              <a:avLst/>
              <a:gdLst/>
              <a:ahLst/>
              <a:cxnLst/>
              <a:rect l="l" t="t" r="r" b="b"/>
              <a:pathLst>
                <a:path w="177164" h="176529">
                  <a:moveTo>
                    <a:pt x="1559" y="0"/>
                  </a:moveTo>
                  <a:lnTo>
                    <a:pt x="0" y="175903"/>
                  </a:lnTo>
                  <a:lnTo>
                    <a:pt x="176683" y="89510"/>
                  </a:lnTo>
                  <a:lnTo>
                    <a:pt x="15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407414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45" dirty="0">
                <a:latin typeface="Trebuchet MS"/>
                <a:cs typeface="Trebuchet MS"/>
              </a:rPr>
              <a:t>State Estimation </a:t>
            </a:r>
            <a:r>
              <a:rPr b="1" spc="-254" dirty="0">
                <a:latin typeface="Trebuchet MS"/>
                <a:cs typeface="Trebuchet MS"/>
              </a:rPr>
              <a:t>via </a:t>
            </a:r>
            <a:r>
              <a:rPr b="1" spc="-175" dirty="0">
                <a:latin typeface="Trebuchet MS"/>
                <a:cs typeface="Trebuchet MS"/>
              </a:rPr>
              <a:t>Point </a:t>
            </a:r>
            <a:r>
              <a:rPr b="1" spc="-60" dirty="0">
                <a:latin typeface="Trebuchet MS"/>
                <a:cs typeface="Trebuchet MS"/>
              </a:rPr>
              <a:t>Set</a:t>
            </a:r>
            <a:r>
              <a:rPr b="1" spc="860" dirty="0">
                <a:latin typeface="Trebuchet MS"/>
                <a:cs typeface="Trebuchet MS"/>
              </a:rPr>
              <a:t> </a:t>
            </a:r>
            <a:r>
              <a:rPr b="1" spc="-185" dirty="0">
                <a:latin typeface="Trebuchet MS"/>
                <a:cs typeface="Trebuchet MS"/>
              </a:rPr>
              <a:t>Registration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3497875" y="5096701"/>
            <a:ext cx="108648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589915" algn="l"/>
              </a:tabLst>
              <a:defRPr/>
            </a:pPr>
            <a:r>
              <a:rPr kumimoji="1" sz="4950" b="1" i="0" u="none" strike="noStrike" kern="1200" cap="none" spc="-7" normalizeH="0" baseline="13468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1" i="0" u="none" strike="noStrike" kern="1200" cap="none" spc="-52" normalizeH="0" baseline="13468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1" u="none" strike="noStrike" kern="1200" cap="none" spc="-3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3207900" y="4045835"/>
            <a:ext cx="227329" cy="165735"/>
            <a:chOff x="13207900" y="4045835"/>
            <a:chExt cx="227329" cy="165735"/>
          </a:xfrm>
        </p:grpSpPr>
        <p:sp>
          <p:nvSpPr>
            <p:cNvPr id="26" name="object 26"/>
            <p:cNvSpPr/>
            <p:nvPr/>
          </p:nvSpPr>
          <p:spPr>
            <a:xfrm>
              <a:off x="13207900" y="4045836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3269773" y="4045835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3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3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2769202" y="4349794"/>
            <a:ext cx="227329" cy="165735"/>
            <a:chOff x="12769202" y="4349794"/>
            <a:chExt cx="227329" cy="165735"/>
          </a:xfrm>
        </p:grpSpPr>
        <p:sp>
          <p:nvSpPr>
            <p:cNvPr id="29" name="object 29"/>
            <p:cNvSpPr/>
            <p:nvPr/>
          </p:nvSpPr>
          <p:spPr>
            <a:xfrm>
              <a:off x="12769202" y="4349795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2831075" y="4349794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2769202" y="4769271"/>
            <a:ext cx="227329" cy="165735"/>
            <a:chOff x="12769202" y="4769271"/>
            <a:chExt cx="227329" cy="165735"/>
          </a:xfrm>
        </p:grpSpPr>
        <p:sp>
          <p:nvSpPr>
            <p:cNvPr id="32" name="object 32"/>
            <p:cNvSpPr/>
            <p:nvPr/>
          </p:nvSpPr>
          <p:spPr>
            <a:xfrm>
              <a:off x="12769202" y="4769271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6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2831075" y="4769271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2769202" y="5188747"/>
            <a:ext cx="227329" cy="165735"/>
            <a:chOff x="12769202" y="5188747"/>
            <a:chExt cx="227329" cy="165735"/>
          </a:xfrm>
        </p:grpSpPr>
        <p:sp>
          <p:nvSpPr>
            <p:cNvPr id="35" name="object 35"/>
            <p:cNvSpPr/>
            <p:nvPr/>
          </p:nvSpPr>
          <p:spPr>
            <a:xfrm>
              <a:off x="12769202" y="5188747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2831075" y="5188747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2928255" y="5402138"/>
            <a:ext cx="227329" cy="165735"/>
            <a:chOff x="12928255" y="5402138"/>
            <a:chExt cx="227329" cy="165735"/>
          </a:xfrm>
        </p:grpSpPr>
        <p:sp>
          <p:nvSpPr>
            <p:cNvPr id="38" name="object 38"/>
            <p:cNvSpPr/>
            <p:nvPr/>
          </p:nvSpPr>
          <p:spPr>
            <a:xfrm>
              <a:off x="12928255" y="5402138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2990117" y="5402138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2562005" y="5706096"/>
            <a:ext cx="227329" cy="165735"/>
            <a:chOff x="12562005" y="5706096"/>
            <a:chExt cx="227329" cy="165735"/>
          </a:xfrm>
        </p:grpSpPr>
        <p:sp>
          <p:nvSpPr>
            <p:cNvPr id="41" name="object 41"/>
            <p:cNvSpPr/>
            <p:nvPr/>
          </p:nvSpPr>
          <p:spPr>
            <a:xfrm>
              <a:off x="12562005" y="5706096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3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3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2623877" y="5706096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12757287" y="5919486"/>
            <a:ext cx="227329" cy="165735"/>
            <a:chOff x="12757287" y="5919486"/>
            <a:chExt cx="227329" cy="165735"/>
          </a:xfrm>
        </p:grpSpPr>
        <p:sp>
          <p:nvSpPr>
            <p:cNvPr id="44" name="object 44"/>
            <p:cNvSpPr/>
            <p:nvPr/>
          </p:nvSpPr>
          <p:spPr>
            <a:xfrm>
              <a:off x="12757287" y="5919486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12819149" y="5919486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12757287" y="6295899"/>
            <a:ext cx="227329" cy="165735"/>
            <a:chOff x="12757287" y="6295899"/>
            <a:chExt cx="227329" cy="165735"/>
          </a:xfrm>
        </p:grpSpPr>
        <p:sp>
          <p:nvSpPr>
            <p:cNvPr id="47" name="object 47"/>
            <p:cNvSpPr/>
            <p:nvPr/>
          </p:nvSpPr>
          <p:spPr>
            <a:xfrm>
              <a:off x="12757287" y="6295900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12819149" y="6295899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3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3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2928255" y="6509289"/>
            <a:ext cx="227329" cy="165735"/>
            <a:chOff x="12928255" y="6509289"/>
            <a:chExt cx="227329" cy="165735"/>
          </a:xfrm>
        </p:grpSpPr>
        <p:sp>
          <p:nvSpPr>
            <p:cNvPr id="50" name="object 50"/>
            <p:cNvSpPr/>
            <p:nvPr/>
          </p:nvSpPr>
          <p:spPr>
            <a:xfrm>
              <a:off x="12928255" y="6509290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12990117" y="6509289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3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3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13522027" y="6686453"/>
            <a:ext cx="227329" cy="165735"/>
            <a:chOff x="13522027" y="6686453"/>
            <a:chExt cx="227329" cy="165735"/>
          </a:xfrm>
        </p:grpSpPr>
        <p:sp>
          <p:nvSpPr>
            <p:cNvPr id="53" name="object 53"/>
            <p:cNvSpPr/>
            <p:nvPr/>
          </p:nvSpPr>
          <p:spPr>
            <a:xfrm>
              <a:off x="13522027" y="6686453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6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13583899" y="6686453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13916559" y="6791162"/>
            <a:ext cx="227329" cy="165735"/>
            <a:chOff x="13916559" y="6791162"/>
            <a:chExt cx="227329" cy="165735"/>
          </a:xfrm>
        </p:grpSpPr>
        <p:sp>
          <p:nvSpPr>
            <p:cNvPr id="56" name="object 56"/>
            <p:cNvSpPr/>
            <p:nvPr/>
          </p:nvSpPr>
          <p:spPr>
            <a:xfrm>
              <a:off x="13916559" y="6791162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6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13978421" y="6791162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14099379" y="7095121"/>
            <a:ext cx="227329" cy="165735"/>
            <a:chOff x="14099379" y="7095121"/>
            <a:chExt cx="227329" cy="165735"/>
          </a:xfrm>
        </p:grpSpPr>
        <p:sp>
          <p:nvSpPr>
            <p:cNvPr id="59" name="object 59"/>
            <p:cNvSpPr/>
            <p:nvPr/>
          </p:nvSpPr>
          <p:spPr>
            <a:xfrm>
              <a:off x="14099379" y="7095121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4" y="0"/>
                  </a:moveTo>
                  <a:lnTo>
                    <a:pt x="51566" y="6054"/>
                  </a:lnTo>
                  <a:lnTo>
                    <a:pt x="24211" y="24219"/>
                  </a:lnTo>
                  <a:lnTo>
                    <a:pt x="6052" y="51572"/>
                  </a:lnTo>
                  <a:lnTo>
                    <a:pt x="0" y="82688"/>
                  </a:lnTo>
                  <a:lnTo>
                    <a:pt x="6052" y="113803"/>
                  </a:lnTo>
                  <a:lnTo>
                    <a:pt x="24211" y="141158"/>
                  </a:lnTo>
                  <a:lnTo>
                    <a:pt x="51566" y="159321"/>
                  </a:lnTo>
                  <a:lnTo>
                    <a:pt x="82684" y="165376"/>
                  </a:lnTo>
                  <a:lnTo>
                    <a:pt x="113800" y="159321"/>
                  </a:lnTo>
                  <a:lnTo>
                    <a:pt x="141150" y="141158"/>
                  </a:lnTo>
                  <a:lnTo>
                    <a:pt x="159314" y="113803"/>
                  </a:lnTo>
                  <a:lnTo>
                    <a:pt x="165369" y="82688"/>
                  </a:lnTo>
                  <a:lnTo>
                    <a:pt x="159314" y="51572"/>
                  </a:lnTo>
                  <a:lnTo>
                    <a:pt x="141150" y="24219"/>
                  </a:lnTo>
                  <a:lnTo>
                    <a:pt x="113800" y="6054"/>
                  </a:lnTo>
                  <a:lnTo>
                    <a:pt x="82684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14161244" y="7095121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6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14099379" y="7399079"/>
            <a:ext cx="227329" cy="165735"/>
            <a:chOff x="14099379" y="7399079"/>
            <a:chExt cx="227329" cy="165735"/>
          </a:xfrm>
        </p:grpSpPr>
        <p:sp>
          <p:nvSpPr>
            <p:cNvPr id="62" name="object 62"/>
            <p:cNvSpPr/>
            <p:nvPr/>
          </p:nvSpPr>
          <p:spPr>
            <a:xfrm>
              <a:off x="14099379" y="7399079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4" y="0"/>
                  </a:moveTo>
                  <a:lnTo>
                    <a:pt x="51566" y="6054"/>
                  </a:lnTo>
                  <a:lnTo>
                    <a:pt x="24211" y="24219"/>
                  </a:lnTo>
                  <a:lnTo>
                    <a:pt x="6052" y="51573"/>
                  </a:lnTo>
                  <a:lnTo>
                    <a:pt x="0" y="82688"/>
                  </a:lnTo>
                  <a:lnTo>
                    <a:pt x="6052" y="113804"/>
                  </a:lnTo>
                  <a:lnTo>
                    <a:pt x="24211" y="141158"/>
                  </a:lnTo>
                  <a:lnTo>
                    <a:pt x="51566" y="159322"/>
                  </a:lnTo>
                  <a:lnTo>
                    <a:pt x="82684" y="165377"/>
                  </a:lnTo>
                  <a:lnTo>
                    <a:pt x="113800" y="159322"/>
                  </a:lnTo>
                  <a:lnTo>
                    <a:pt x="141150" y="141158"/>
                  </a:lnTo>
                  <a:lnTo>
                    <a:pt x="159314" y="113804"/>
                  </a:lnTo>
                  <a:lnTo>
                    <a:pt x="165369" y="82688"/>
                  </a:lnTo>
                  <a:lnTo>
                    <a:pt x="159314" y="51573"/>
                  </a:lnTo>
                  <a:lnTo>
                    <a:pt x="141150" y="24219"/>
                  </a:lnTo>
                  <a:lnTo>
                    <a:pt x="113800" y="6054"/>
                  </a:lnTo>
                  <a:lnTo>
                    <a:pt x="82684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14161244" y="7399079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13986726" y="7630583"/>
            <a:ext cx="227329" cy="165735"/>
            <a:chOff x="13986726" y="7630583"/>
            <a:chExt cx="227329" cy="165735"/>
          </a:xfrm>
        </p:grpSpPr>
        <p:sp>
          <p:nvSpPr>
            <p:cNvPr id="65" name="object 65"/>
            <p:cNvSpPr/>
            <p:nvPr/>
          </p:nvSpPr>
          <p:spPr>
            <a:xfrm>
              <a:off x="13986726" y="7630583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14048588" y="7630583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13312610" y="3715818"/>
            <a:ext cx="227329" cy="165735"/>
            <a:chOff x="13312610" y="3715818"/>
            <a:chExt cx="227329" cy="165735"/>
          </a:xfrm>
        </p:grpSpPr>
        <p:sp>
          <p:nvSpPr>
            <p:cNvPr id="68" name="object 68"/>
            <p:cNvSpPr/>
            <p:nvPr/>
          </p:nvSpPr>
          <p:spPr>
            <a:xfrm>
              <a:off x="13312610" y="3715818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13374483" y="3715818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13670912" y="3512595"/>
            <a:ext cx="227329" cy="165735"/>
            <a:chOff x="13670912" y="3512595"/>
            <a:chExt cx="227329" cy="165735"/>
          </a:xfrm>
        </p:grpSpPr>
        <p:sp>
          <p:nvSpPr>
            <p:cNvPr id="71" name="object 71"/>
            <p:cNvSpPr/>
            <p:nvPr/>
          </p:nvSpPr>
          <p:spPr>
            <a:xfrm>
              <a:off x="13670912" y="3512595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3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3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13732774" y="3512595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3811359" y="7460409"/>
            <a:ext cx="3257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2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362337" y="7185544"/>
            <a:ext cx="254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111664" y="7296854"/>
            <a:ext cx="3155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4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135792" y="7276850"/>
            <a:ext cx="254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698319" y="7296854"/>
            <a:ext cx="4559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129776" y="7263347"/>
            <a:ext cx="3098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388663" y="7401562"/>
            <a:ext cx="13893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753745" algn="l"/>
                <a:tab pos="1037590" algn="l"/>
              </a:tabLst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0" i="0" u="none" strike="noStrike" kern="1200" cap="none" spc="1889" normalizeH="0" baseline="-757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}</a:t>
            </a:r>
            <a:endParaRPr kumimoji="1" sz="4950" b="0" i="0" u="none" strike="noStrike" kern="1200" cap="none" spc="0" normalizeH="0" baseline="-757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349939" y="5647170"/>
            <a:ext cx="2349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213069" y="4410636"/>
            <a:ext cx="410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232471" y="4910232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4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597979" y="4830832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578813" y="1837159"/>
            <a:ext cx="10417175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motion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 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best </a:t>
            </a: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aligns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two</a:t>
            </a:r>
            <a:r>
              <a:rPr kumimoji="1" sz="3300" b="0" i="0" u="none" strike="noStrike" kern="1200" cap="none" spc="2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300" b="0" i="0" u="none" strike="noStrike" kern="1200" cap="none" spc="-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clouds?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558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2359" y="5649474"/>
            <a:ext cx="3562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3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56720" y="4404688"/>
            <a:ext cx="410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76122" y="4904284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5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41630" y="4824885"/>
            <a:ext cx="22732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77847" y="4441955"/>
            <a:ext cx="4935220" cy="2316480"/>
            <a:chOff x="2777847" y="4441955"/>
            <a:chExt cx="4935220" cy="2316480"/>
          </a:xfrm>
        </p:grpSpPr>
        <p:sp>
          <p:nvSpPr>
            <p:cNvPr id="7" name="object 7"/>
            <p:cNvSpPr/>
            <p:nvPr/>
          </p:nvSpPr>
          <p:spPr>
            <a:xfrm>
              <a:off x="5809454" y="4596924"/>
              <a:ext cx="0" cy="1664335"/>
            </a:xfrm>
            <a:custGeom>
              <a:avLst/>
              <a:gdLst/>
              <a:ahLst/>
              <a:cxnLst/>
              <a:rect l="l" t="t" r="r" b="b"/>
              <a:pathLst>
                <a:path h="1664335">
                  <a:moveTo>
                    <a:pt x="0" y="0"/>
                  </a:moveTo>
                  <a:lnTo>
                    <a:pt x="0" y="1664036"/>
                  </a:lnTo>
                </a:path>
              </a:pathLst>
            </a:custGeom>
            <a:ln w="41883">
              <a:solidFill>
                <a:srgbClr val="00FD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721499" y="4441955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F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795562" y="5623378"/>
              <a:ext cx="1608455" cy="624205"/>
            </a:xfrm>
            <a:custGeom>
              <a:avLst/>
              <a:gdLst/>
              <a:ahLst/>
              <a:cxnLst/>
              <a:rect l="l" t="t" r="r" b="b"/>
              <a:pathLst>
                <a:path w="1608454" h="624204">
                  <a:moveTo>
                    <a:pt x="0" y="623690"/>
                  </a:moveTo>
                  <a:lnTo>
                    <a:pt x="1588914" y="7571"/>
                  </a:lnTo>
                  <a:lnTo>
                    <a:pt x="1608439" y="0"/>
                  </a:lnTo>
                </a:path>
              </a:pathLst>
            </a:custGeom>
            <a:ln w="41883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352678" y="5548944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5" h="164464">
                  <a:moveTo>
                    <a:pt x="0" y="0"/>
                  </a:moveTo>
                  <a:lnTo>
                    <a:pt x="63597" y="164011"/>
                  </a:lnTo>
                  <a:lnTo>
                    <a:pt x="195810" y="18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795562" y="6243514"/>
              <a:ext cx="1766570" cy="427990"/>
            </a:xfrm>
            <a:custGeom>
              <a:avLst/>
              <a:gdLst/>
              <a:ahLst/>
              <a:cxnLst/>
              <a:rect l="l" t="t" r="r" b="b"/>
              <a:pathLst>
                <a:path w="1766570" h="427990">
                  <a:moveTo>
                    <a:pt x="0" y="0"/>
                  </a:moveTo>
                  <a:lnTo>
                    <a:pt x="1745929" y="423030"/>
                  </a:lnTo>
                  <a:lnTo>
                    <a:pt x="1766282" y="427962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520780" y="6581063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3" y="0"/>
                  </a:moveTo>
                  <a:lnTo>
                    <a:pt x="0" y="170963"/>
                  </a:lnTo>
                  <a:lnTo>
                    <a:pt x="191675" y="126905"/>
                  </a:lnTo>
                  <a:lnTo>
                    <a:pt x="41423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726765" y="6151236"/>
              <a:ext cx="165376" cy="165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844860" y="4602872"/>
              <a:ext cx="41910" cy="1661795"/>
            </a:xfrm>
            <a:custGeom>
              <a:avLst/>
              <a:gdLst/>
              <a:ahLst/>
              <a:cxnLst/>
              <a:rect l="l" t="t" r="r" b="b"/>
              <a:pathLst>
                <a:path w="41910" h="1661795">
                  <a:moveTo>
                    <a:pt x="0" y="1661187"/>
                  </a:moveTo>
                  <a:lnTo>
                    <a:pt x="41883" y="1661187"/>
                  </a:lnTo>
                </a:path>
                <a:path w="41910" h="1661795">
                  <a:moveTo>
                    <a:pt x="20941" y="0"/>
                  </a:moveTo>
                  <a:lnTo>
                    <a:pt x="20941" y="1591456"/>
                  </a:lnTo>
                </a:path>
              </a:pathLst>
            </a:custGeom>
            <a:ln w="5697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777847" y="4447903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851912" y="5629326"/>
              <a:ext cx="1608455" cy="624205"/>
            </a:xfrm>
            <a:custGeom>
              <a:avLst/>
              <a:gdLst/>
              <a:ahLst/>
              <a:cxnLst/>
              <a:rect l="l" t="t" r="r" b="b"/>
              <a:pathLst>
                <a:path w="1608454" h="624204">
                  <a:moveTo>
                    <a:pt x="0" y="623690"/>
                  </a:moveTo>
                  <a:lnTo>
                    <a:pt x="1588914" y="7571"/>
                  </a:lnTo>
                  <a:lnTo>
                    <a:pt x="1608439" y="0"/>
                  </a:lnTo>
                </a:path>
              </a:pathLst>
            </a:custGeom>
            <a:ln w="41883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409027" y="5554891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4" h="164464">
                  <a:moveTo>
                    <a:pt x="0" y="0"/>
                  </a:moveTo>
                  <a:lnTo>
                    <a:pt x="63598" y="164012"/>
                  </a:lnTo>
                  <a:lnTo>
                    <a:pt x="195811" y="184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851912" y="6249462"/>
              <a:ext cx="1766570" cy="427990"/>
            </a:xfrm>
            <a:custGeom>
              <a:avLst/>
              <a:gdLst/>
              <a:ahLst/>
              <a:cxnLst/>
              <a:rect l="l" t="t" r="r" b="b"/>
              <a:pathLst>
                <a:path w="1766570" h="427990">
                  <a:moveTo>
                    <a:pt x="0" y="0"/>
                  </a:moveTo>
                  <a:lnTo>
                    <a:pt x="1745929" y="423030"/>
                  </a:lnTo>
                  <a:lnTo>
                    <a:pt x="1766282" y="427962"/>
                  </a:lnTo>
                </a:path>
              </a:pathLst>
            </a:custGeom>
            <a:ln w="41883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577129" y="6587011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3" y="0"/>
                  </a:moveTo>
                  <a:lnTo>
                    <a:pt x="0" y="170964"/>
                  </a:lnTo>
                  <a:lnTo>
                    <a:pt x="191675" y="126906"/>
                  </a:lnTo>
                  <a:lnTo>
                    <a:pt x="41423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783114" y="6157185"/>
              <a:ext cx="165376" cy="165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825332" y="6215270"/>
              <a:ext cx="2821305" cy="25400"/>
            </a:xfrm>
            <a:custGeom>
              <a:avLst/>
              <a:gdLst/>
              <a:ahLst/>
              <a:cxnLst/>
              <a:rect l="l" t="t" r="r" b="b"/>
              <a:pathLst>
                <a:path w="2821304" h="25400">
                  <a:moveTo>
                    <a:pt x="-20941" y="12499"/>
                  </a:moveTo>
                  <a:lnTo>
                    <a:pt x="2842003" y="12499"/>
                  </a:lnTo>
                </a:path>
              </a:pathLst>
            </a:custGeom>
            <a:ln w="668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624673" y="6152132"/>
              <a:ext cx="177165" cy="176530"/>
            </a:xfrm>
            <a:custGeom>
              <a:avLst/>
              <a:gdLst/>
              <a:ahLst/>
              <a:cxnLst/>
              <a:rect l="l" t="t" r="r" b="b"/>
              <a:pathLst>
                <a:path w="177164" h="176529">
                  <a:moveTo>
                    <a:pt x="1559" y="0"/>
                  </a:moveTo>
                  <a:lnTo>
                    <a:pt x="0" y="175903"/>
                  </a:lnTo>
                  <a:lnTo>
                    <a:pt x="176683" y="89510"/>
                  </a:lnTo>
                  <a:lnTo>
                    <a:pt x="15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407414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45" dirty="0">
                <a:latin typeface="Trebuchet MS"/>
                <a:cs typeface="Trebuchet MS"/>
              </a:rPr>
              <a:t>State Estimation </a:t>
            </a:r>
            <a:r>
              <a:rPr b="1" spc="-254" dirty="0">
                <a:latin typeface="Trebuchet MS"/>
                <a:cs typeface="Trebuchet MS"/>
              </a:rPr>
              <a:t>via </a:t>
            </a:r>
            <a:r>
              <a:rPr b="1" spc="-175" dirty="0">
                <a:latin typeface="Trebuchet MS"/>
                <a:cs typeface="Trebuchet MS"/>
              </a:rPr>
              <a:t>Point </a:t>
            </a:r>
            <a:r>
              <a:rPr b="1" spc="-60" dirty="0">
                <a:latin typeface="Trebuchet MS"/>
                <a:cs typeface="Trebuchet MS"/>
              </a:rPr>
              <a:t>Set</a:t>
            </a:r>
            <a:r>
              <a:rPr b="1" spc="860" dirty="0">
                <a:latin typeface="Trebuchet MS"/>
                <a:cs typeface="Trebuchet MS"/>
              </a:rPr>
              <a:t> </a:t>
            </a:r>
            <a:r>
              <a:rPr b="1" spc="-185" dirty="0">
                <a:latin typeface="Trebuchet MS"/>
                <a:cs typeface="Trebuchet MS"/>
              </a:rPr>
              <a:t>Registration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3497875" y="5096701"/>
            <a:ext cx="108648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589915" algn="l"/>
              </a:tabLst>
              <a:defRPr/>
            </a:pPr>
            <a:r>
              <a:rPr kumimoji="1" sz="4950" b="1" i="0" u="none" strike="noStrike" kern="1200" cap="none" spc="-7" normalizeH="0" baseline="13468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1" i="0" u="none" strike="noStrike" kern="1200" cap="none" spc="-52" normalizeH="0" baseline="13468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1" u="none" strike="noStrike" kern="1200" cap="none" spc="-3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3207900" y="4045835"/>
            <a:ext cx="227329" cy="165735"/>
            <a:chOff x="13207900" y="4045835"/>
            <a:chExt cx="227329" cy="165735"/>
          </a:xfrm>
        </p:grpSpPr>
        <p:sp>
          <p:nvSpPr>
            <p:cNvPr id="26" name="object 26"/>
            <p:cNvSpPr/>
            <p:nvPr/>
          </p:nvSpPr>
          <p:spPr>
            <a:xfrm>
              <a:off x="13207900" y="4045836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3269773" y="4045835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3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3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2769202" y="4349794"/>
            <a:ext cx="227329" cy="165735"/>
            <a:chOff x="12769202" y="4349794"/>
            <a:chExt cx="227329" cy="165735"/>
          </a:xfrm>
        </p:grpSpPr>
        <p:sp>
          <p:nvSpPr>
            <p:cNvPr id="29" name="object 29"/>
            <p:cNvSpPr/>
            <p:nvPr/>
          </p:nvSpPr>
          <p:spPr>
            <a:xfrm>
              <a:off x="12769202" y="4349795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2831075" y="4349794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2769202" y="4769271"/>
            <a:ext cx="227329" cy="165735"/>
            <a:chOff x="12769202" y="4769271"/>
            <a:chExt cx="227329" cy="165735"/>
          </a:xfrm>
        </p:grpSpPr>
        <p:sp>
          <p:nvSpPr>
            <p:cNvPr id="32" name="object 32"/>
            <p:cNvSpPr/>
            <p:nvPr/>
          </p:nvSpPr>
          <p:spPr>
            <a:xfrm>
              <a:off x="12769202" y="4769271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6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2831075" y="4769271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2769202" y="5188747"/>
            <a:ext cx="227329" cy="165735"/>
            <a:chOff x="12769202" y="5188747"/>
            <a:chExt cx="227329" cy="165735"/>
          </a:xfrm>
        </p:grpSpPr>
        <p:sp>
          <p:nvSpPr>
            <p:cNvPr id="35" name="object 35"/>
            <p:cNvSpPr/>
            <p:nvPr/>
          </p:nvSpPr>
          <p:spPr>
            <a:xfrm>
              <a:off x="12769202" y="5188747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2831075" y="5188747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2928255" y="5402138"/>
            <a:ext cx="227329" cy="165735"/>
            <a:chOff x="12928255" y="5402138"/>
            <a:chExt cx="227329" cy="165735"/>
          </a:xfrm>
        </p:grpSpPr>
        <p:sp>
          <p:nvSpPr>
            <p:cNvPr id="38" name="object 38"/>
            <p:cNvSpPr/>
            <p:nvPr/>
          </p:nvSpPr>
          <p:spPr>
            <a:xfrm>
              <a:off x="12928255" y="5402138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2990117" y="5402138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2562005" y="5706096"/>
            <a:ext cx="227329" cy="165735"/>
            <a:chOff x="12562005" y="5706096"/>
            <a:chExt cx="227329" cy="165735"/>
          </a:xfrm>
        </p:grpSpPr>
        <p:sp>
          <p:nvSpPr>
            <p:cNvPr id="41" name="object 41"/>
            <p:cNvSpPr/>
            <p:nvPr/>
          </p:nvSpPr>
          <p:spPr>
            <a:xfrm>
              <a:off x="12562005" y="5706096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3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3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2623877" y="5706096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12757287" y="5919486"/>
            <a:ext cx="227329" cy="165735"/>
            <a:chOff x="12757287" y="5919486"/>
            <a:chExt cx="227329" cy="165735"/>
          </a:xfrm>
        </p:grpSpPr>
        <p:sp>
          <p:nvSpPr>
            <p:cNvPr id="44" name="object 44"/>
            <p:cNvSpPr/>
            <p:nvPr/>
          </p:nvSpPr>
          <p:spPr>
            <a:xfrm>
              <a:off x="12757287" y="5919486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12819149" y="5919486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12757287" y="6295899"/>
            <a:ext cx="227329" cy="165735"/>
            <a:chOff x="12757287" y="6295899"/>
            <a:chExt cx="227329" cy="165735"/>
          </a:xfrm>
        </p:grpSpPr>
        <p:sp>
          <p:nvSpPr>
            <p:cNvPr id="47" name="object 47"/>
            <p:cNvSpPr/>
            <p:nvPr/>
          </p:nvSpPr>
          <p:spPr>
            <a:xfrm>
              <a:off x="12757287" y="6295900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12819149" y="6295899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3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3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2928255" y="6509289"/>
            <a:ext cx="227329" cy="165735"/>
            <a:chOff x="12928255" y="6509289"/>
            <a:chExt cx="227329" cy="165735"/>
          </a:xfrm>
        </p:grpSpPr>
        <p:sp>
          <p:nvSpPr>
            <p:cNvPr id="50" name="object 50"/>
            <p:cNvSpPr/>
            <p:nvPr/>
          </p:nvSpPr>
          <p:spPr>
            <a:xfrm>
              <a:off x="12928255" y="6509290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12990117" y="6509289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3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3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13522027" y="6686453"/>
            <a:ext cx="227329" cy="165735"/>
            <a:chOff x="13522027" y="6686453"/>
            <a:chExt cx="227329" cy="165735"/>
          </a:xfrm>
        </p:grpSpPr>
        <p:sp>
          <p:nvSpPr>
            <p:cNvPr id="53" name="object 53"/>
            <p:cNvSpPr/>
            <p:nvPr/>
          </p:nvSpPr>
          <p:spPr>
            <a:xfrm>
              <a:off x="13522027" y="6686453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6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13583899" y="6686453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13916559" y="6791162"/>
            <a:ext cx="227329" cy="165735"/>
            <a:chOff x="13916559" y="6791162"/>
            <a:chExt cx="227329" cy="165735"/>
          </a:xfrm>
        </p:grpSpPr>
        <p:sp>
          <p:nvSpPr>
            <p:cNvPr id="56" name="object 56"/>
            <p:cNvSpPr/>
            <p:nvPr/>
          </p:nvSpPr>
          <p:spPr>
            <a:xfrm>
              <a:off x="13916559" y="6791162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6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13978421" y="6791162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14099379" y="7095121"/>
            <a:ext cx="227329" cy="165735"/>
            <a:chOff x="14099379" y="7095121"/>
            <a:chExt cx="227329" cy="165735"/>
          </a:xfrm>
        </p:grpSpPr>
        <p:sp>
          <p:nvSpPr>
            <p:cNvPr id="59" name="object 59"/>
            <p:cNvSpPr/>
            <p:nvPr/>
          </p:nvSpPr>
          <p:spPr>
            <a:xfrm>
              <a:off x="14099379" y="7095121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4" y="0"/>
                  </a:moveTo>
                  <a:lnTo>
                    <a:pt x="51566" y="6054"/>
                  </a:lnTo>
                  <a:lnTo>
                    <a:pt x="24211" y="24219"/>
                  </a:lnTo>
                  <a:lnTo>
                    <a:pt x="6052" y="51572"/>
                  </a:lnTo>
                  <a:lnTo>
                    <a:pt x="0" y="82688"/>
                  </a:lnTo>
                  <a:lnTo>
                    <a:pt x="6052" y="113803"/>
                  </a:lnTo>
                  <a:lnTo>
                    <a:pt x="24211" y="141158"/>
                  </a:lnTo>
                  <a:lnTo>
                    <a:pt x="51566" y="159321"/>
                  </a:lnTo>
                  <a:lnTo>
                    <a:pt x="82684" y="165376"/>
                  </a:lnTo>
                  <a:lnTo>
                    <a:pt x="113800" y="159321"/>
                  </a:lnTo>
                  <a:lnTo>
                    <a:pt x="141150" y="141158"/>
                  </a:lnTo>
                  <a:lnTo>
                    <a:pt x="159314" y="113803"/>
                  </a:lnTo>
                  <a:lnTo>
                    <a:pt x="165369" y="82688"/>
                  </a:lnTo>
                  <a:lnTo>
                    <a:pt x="159314" y="51572"/>
                  </a:lnTo>
                  <a:lnTo>
                    <a:pt x="141150" y="24219"/>
                  </a:lnTo>
                  <a:lnTo>
                    <a:pt x="113800" y="6054"/>
                  </a:lnTo>
                  <a:lnTo>
                    <a:pt x="82684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14161244" y="7095121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6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14099379" y="7399079"/>
            <a:ext cx="227329" cy="165735"/>
            <a:chOff x="14099379" y="7399079"/>
            <a:chExt cx="227329" cy="165735"/>
          </a:xfrm>
        </p:grpSpPr>
        <p:sp>
          <p:nvSpPr>
            <p:cNvPr id="62" name="object 62"/>
            <p:cNvSpPr/>
            <p:nvPr/>
          </p:nvSpPr>
          <p:spPr>
            <a:xfrm>
              <a:off x="14099379" y="7399079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4" y="0"/>
                  </a:moveTo>
                  <a:lnTo>
                    <a:pt x="51566" y="6054"/>
                  </a:lnTo>
                  <a:lnTo>
                    <a:pt x="24211" y="24219"/>
                  </a:lnTo>
                  <a:lnTo>
                    <a:pt x="6052" y="51573"/>
                  </a:lnTo>
                  <a:lnTo>
                    <a:pt x="0" y="82688"/>
                  </a:lnTo>
                  <a:lnTo>
                    <a:pt x="6052" y="113804"/>
                  </a:lnTo>
                  <a:lnTo>
                    <a:pt x="24211" y="141158"/>
                  </a:lnTo>
                  <a:lnTo>
                    <a:pt x="51566" y="159322"/>
                  </a:lnTo>
                  <a:lnTo>
                    <a:pt x="82684" y="165377"/>
                  </a:lnTo>
                  <a:lnTo>
                    <a:pt x="113800" y="159322"/>
                  </a:lnTo>
                  <a:lnTo>
                    <a:pt x="141150" y="141158"/>
                  </a:lnTo>
                  <a:lnTo>
                    <a:pt x="159314" y="113804"/>
                  </a:lnTo>
                  <a:lnTo>
                    <a:pt x="165369" y="82688"/>
                  </a:lnTo>
                  <a:lnTo>
                    <a:pt x="159314" y="51573"/>
                  </a:lnTo>
                  <a:lnTo>
                    <a:pt x="141150" y="24219"/>
                  </a:lnTo>
                  <a:lnTo>
                    <a:pt x="113800" y="6054"/>
                  </a:lnTo>
                  <a:lnTo>
                    <a:pt x="82684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14161244" y="7399079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13986726" y="7630583"/>
            <a:ext cx="227329" cy="165735"/>
            <a:chOff x="13986726" y="7630583"/>
            <a:chExt cx="227329" cy="165735"/>
          </a:xfrm>
        </p:grpSpPr>
        <p:sp>
          <p:nvSpPr>
            <p:cNvPr id="65" name="object 65"/>
            <p:cNvSpPr/>
            <p:nvPr/>
          </p:nvSpPr>
          <p:spPr>
            <a:xfrm>
              <a:off x="13986726" y="7630583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14048588" y="7630583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13312610" y="3715818"/>
            <a:ext cx="227329" cy="165735"/>
            <a:chOff x="13312610" y="3715818"/>
            <a:chExt cx="227329" cy="165735"/>
          </a:xfrm>
        </p:grpSpPr>
        <p:sp>
          <p:nvSpPr>
            <p:cNvPr id="68" name="object 68"/>
            <p:cNvSpPr/>
            <p:nvPr/>
          </p:nvSpPr>
          <p:spPr>
            <a:xfrm>
              <a:off x="13312610" y="3715818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13374483" y="3715818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13670912" y="3512595"/>
            <a:ext cx="227329" cy="165735"/>
            <a:chOff x="13670912" y="3512595"/>
            <a:chExt cx="227329" cy="165735"/>
          </a:xfrm>
        </p:grpSpPr>
        <p:sp>
          <p:nvSpPr>
            <p:cNvPr id="71" name="object 71"/>
            <p:cNvSpPr/>
            <p:nvPr/>
          </p:nvSpPr>
          <p:spPr>
            <a:xfrm>
              <a:off x="13670912" y="3512595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3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3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13732774" y="3512595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2866792" y="8814256"/>
            <a:ext cx="12290658" cy="9707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100" b="1" i="0" u="none" strike="noStrike" kern="1200" cap="none" spc="-120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Problem: </a:t>
            </a:r>
            <a:r>
              <a:rPr kumimoji="1" sz="3100" b="0" i="0" u="none" strike="noStrike" kern="1200" cap="none" spc="-300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1" sz="3100" b="0" i="0" u="none" strike="noStrike" kern="1200" cap="none" spc="45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don’t </a:t>
            </a:r>
            <a:r>
              <a:rPr kumimoji="1" sz="3100" b="0" i="0" u="none" strike="noStrike" kern="1200" cap="none" spc="-70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know </a:t>
            </a:r>
            <a:r>
              <a:rPr kumimoji="1" sz="3100" b="0" i="0" u="none" strike="noStrike" kern="1200" cap="none" spc="15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which </a:t>
            </a: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points </a:t>
            </a:r>
            <a:r>
              <a:rPr kumimoji="1" sz="3100" b="0" i="0" u="none" strike="noStrike" kern="1200" cap="none" spc="-55" normalizeH="0" baseline="0" noProof="0" dirty="0" smtClean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correspond</a:t>
            </a:r>
            <a:r>
              <a:rPr kumimoji="1" lang="ja-JP" altLang="en-US" sz="3100" b="0" i="0" u="none" strike="noStrike" kern="1200" cap="none" spc="-55" normalizeH="0" baseline="0" noProof="0" dirty="0" smtClean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（対応）</a:t>
            </a:r>
            <a:r>
              <a:rPr kumimoji="1" sz="3100" b="0" i="0" u="none" strike="noStrike" kern="1200" cap="none" spc="-55" normalizeH="0" baseline="0" noProof="0" dirty="0" smtClean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100" b="0" i="0" u="none" strike="noStrike" kern="1200" cap="none" spc="10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1" sz="3100" b="0" i="0" u="none" strike="noStrike" kern="1200" cap="none" spc="-75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</a:t>
            </a:r>
            <a:r>
              <a:rPr kumimoji="1" sz="3100" b="0" i="0" u="none" strike="noStrike" kern="1200" cap="none" spc="690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100" b="0" i="0" u="none" strike="noStrike" kern="1200" cap="none" spc="-25" normalizeH="0" baseline="0" noProof="0" dirty="0" smtClean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</a:t>
            </a:r>
            <a:r>
              <a:rPr kumimoji="1" lang="ja-JP" altLang="en-US" sz="3100" b="0" i="0" u="none" strike="noStrike" kern="1200" cap="none" spc="-25" normalizeH="0" baseline="0" noProof="0" dirty="0" smtClean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　</a:t>
            </a:r>
            <a:r>
              <a:rPr kumimoji="1" lang="ja-JP" altLang="en-US" sz="3100" b="0" i="0" u="none" strike="noStrike" kern="1200" cap="none" spc="-25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（対応する点ペアを決めないと、</a:t>
            </a:r>
            <a:r>
              <a:rPr kumimoji="1" lang="en-US" altLang="ja-JP" sz="3100" b="0" i="0" u="none" strike="noStrike" kern="1200" cap="none" spc="-25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1" lang="ja-JP" altLang="en-US" sz="3100" b="0" i="0" u="none" strike="noStrike" kern="1200" cap="none" spc="-25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と</a:t>
            </a:r>
            <a:r>
              <a:rPr kumimoji="1" lang="en-US" altLang="ja-JP" sz="3100" b="0" i="0" u="none" strike="noStrike" kern="1200" cap="none" spc="-25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P’</a:t>
            </a:r>
            <a:r>
              <a:rPr kumimoji="1" lang="ja-JP" altLang="en-US" sz="3100" b="0" i="0" u="none" strike="noStrike" kern="1200" cap="none" spc="-25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行列さえ作れないからだと思う）</a:t>
            </a:r>
            <a:endParaRPr kumimoji="1" sz="3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811359" y="7460409"/>
            <a:ext cx="3257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2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362337" y="7185544"/>
            <a:ext cx="254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111664" y="7296854"/>
            <a:ext cx="3155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4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135792" y="7276850"/>
            <a:ext cx="254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698319" y="7296854"/>
            <a:ext cx="4559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129776" y="7263347"/>
            <a:ext cx="3098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388663" y="7401562"/>
            <a:ext cx="13893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753745" algn="l"/>
                <a:tab pos="1037590" algn="l"/>
              </a:tabLst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0" i="0" u="none" strike="noStrike" kern="1200" cap="none" spc="1889" normalizeH="0" baseline="-757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}</a:t>
            </a:r>
            <a:endParaRPr kumimoji="1" sz="4950" b="0" i="0" u="none" strike="noStrike" kern="1200" cap="none" spc="0" normalizeH="0" baseline="-757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349939" y="5647170"/>
            <a:ext cx="2349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213069" y="4410636"/>
            <a:ext cx="410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2232471" y="4910232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4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597979" y="4830832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578813" y="1837159"/>
            <a:ext cx="10417175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motion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 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best </a:t>
            </a:r>
            <a:r>
              <a:rPr kumimoji="1" sz="330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aligns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two</a:t>
            </a:r>
            <a:r>
              <a:rPr kumimoji="1" sz="3300" b="0" i="0" u="none" strike="noStrike" kern="1200" cap="none" spc="2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300" b="0" i="0" u="none" strike="noStrike" kern="1200" cap="none" spc="-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clouds?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639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66651"/>
            <a:ext cx="13430885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700" b="1" spc="-320" dirty="0">
                <a:latin typeface="Trebuchet MS"/>
                <a:cs typeface="Trebuchet MS"/>
              </a:rPr>
              <a:t>The </a:t>
            </a:r>
            <a:r>
              <a:rPr sz="5700" b="1" spc="-290" dirty="0">
                <a:latin typeface="Trebuchet MS"/>
                <a:cs typeface="Trebuchet MS"/>
              </a:rPr>
              <a:t>Iterative </a:t>
            </a:r>
            <a:r>
              <a:rPr sz="5700" b="1" spc="-160" dirty="0">
                <a:latin typeface="Trebuchet MS"/>
                <a:cs typeface="Trebuchet MS"/>
              </a:rPr>
              <a:t>Closest </a:t>
            </a:r>
            <a:r>
              <a:rPr sz="5700" b="1" spc="-185" dirty="0">
                <a:latin typeface="Trebuchet MS"/>
                <a:cs typeface="Trebuchet MS"/>
              </a:rPr>
              <a:t>Point </a:t>
            </a:r>
            <a:r>
              <a:rPr sz="5700" b="1" spc="10" dirty="0">
                <a:latin typeface="Trebuchet MS"/>
                <a:cs typeface="Trebuchet MS"/>
              </a:rPr>
              <a:t>(ICP)</a:t>
            </a:r>
            <a:r>
              <a:rPr sz="5700" b="1" spc="1035" dirty="0">
                <a:latin typeface="Trebuchet MS"/>
                <a:cs typeface="Trebuchet MS"/>
              </a:rPr>
              <a:t> </a:t>
            </a:r>
            <a:r>
              <a:rPr sz="5700" b="1" spc="-225" dirty="0">
                <a:latin typeface="Trebuchet MS"/>
                <a:cs typeface="Trebuchet MS"/>
              </a:rPr>
              <a:t>Algorithm</a:t>
            </a:r>
            <a:endParaRPr sz="57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8155" y="3222803"/>
            <a:ext cx="10066020" cy="95123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3629"/>
              </a:lnSpc>
              <a:spcBef>
                <a:spcPts val="2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1" i="0" u="none" strike="noStrike" kern="1200" cap="none" spc="-1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Intuition: </a:t>
            </a:r>
            <a:r>
              <a:rPr kumimoji="1" sz="3050" b="0" i="0" u="none" strike="noStrike" kern="1200" cap="none" spc="-1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When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050" b="0" i="0" u="none" strike="noStrike" kern="1200" cap="none" spc="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optimal</a:t>
            </a:r>
            <a:r>
              <a:rPr kumimoji="1" sz="3050" b="0" i="0" u="none" strike="noStrike" kern="1200" cap="none" spc="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motion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is </a:t>
            </a:r>
            <a:r>
              <a:rPr kumimoji="1" sz="305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found, </a:t>
            </a:r>
            <a:r>
              <a:rPr kumimoji="1" sz="305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corresponding</a:t>
            </a:r>
            <a:r>
              <a:rPr kumimoji="1" sz="3050" b="0" i="0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points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will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</a:t>
            </a:r>
            <a:r>
              <a:rPr kumimoji="1" sz="3050" b="0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closer</a:t>
            </a:r>
            <a:r>
              <a:rPr kumimoji="1" sz="305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</a:t>
            </a:r>
            <a:r>
              <a:rPr kumimoji="1" sz="3050" b="0" i="0" u="none" strike="noStrike" kern="1200" cap="none" spc="2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than to </a:t>
            </a:r>
            <a:r>
              <a:rPr kumimoji="1" sz="3050" b="0" i="0" u="none" strike="noStrike" kern="1200" cap="none" spc="-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points</a:t>
            </a:r>
            <a:endParaRPr kumimoji="1" sz="3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00992" y="5096701"/>
            <a:ext cx="108648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589915" algn="l"/>
              </a:tabLst>
              <a:defRPr/>
            </a:pPr>
            <a:r>
              <a:rPr kumimoji="1" sz="4950" b="1" i="0" u="none" strike="noStrike" kern="1200" cap="none" spc="-7" normalizeH="0" baseline="13468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1" i="0" u="none" strike="noStrike" kern="1200" cap="none" spc="-52" normalizeH="0" baseline="13468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1" u="none" strike="noStrike" kern="1200" cap="none" spc="-3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011017" y="4045835"/>
            <a:ext cx="227329" cy="165735"/>
            <a:chOff x="14011017" y="4045835"/>
            <a:chExt cx="227329" cy="165735"/>
          </a:xfrm>
        </p:grpSpPr>
        <p:sp>
          <p:nvSpPr>
            <p:cNvPr id="6" name="object 6"/>
            <p:cNvSpPr/>
            <p:nvPr/>
          </p:nvSpPr>
          <p:spPr>
            <a:xfrm>
              <a:off x="14011017" y="4045836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4072890" y="4045835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3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3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3572320" y="4349794"/>
            <a:ext cx="227329" cy="165735"/>
            <a:chOff x="13572320" y="4349794"/>
            <a:chExt cx="227329" cy="165735"/>
          </a:xfrm>
        </p:grpSpPr>
        <p:sp>
          <p:nvSpPr>
            <p:cNvPr id="9" name="object 9"/>
            <p:cNvSpPr/>
            <p:nvPr/>
          </p:nvSpPr>
          <p:spPr>
            <a:xfrm>
              <a:off x="13572320" y="4349795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634192" y="4349794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3572320" y="4769271"/>
            <a:ext cx="227329" cy="165735"/>
            <a:chOff x="13572320" y="4769271"/>
            <a:chExt cx="227329" cy="165735"/>
          </a:xfrm>
        </p:grpSpPr>
        <p:sp>
          <p:nvSpPr>
            <p:cNvPr id="12" name="object 12"/>
            <p:cNvSpPr/>
            <p:nvPr/>
          </p:nvSpPr>
          <p:spPr>
            <a:xfrm>
              <a:off x="13572320" y="4769271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6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3634192" y="4769271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3572320" y="5188747"/>
            <a:ext cx="227329" cy="165735"/>
            <a:chOff x="13572320" y="5188747"/>
            <a:chExt cx="227329" cy="165735"/>
          </a:xfrm>
        </p:grpSpPr>
        <p:sp>
          <p:nvSpPr>
            <p:cNvPr id="15" name="object 15"/>
            <p:cNvSpPr/>
            <p:nvPr/>
          </p:nvSpPr>
          <p:spPr>
            <a:xfrm>
              <a:off x="13572320" y="5188747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3634192" y="5188747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3731372" y="5402138"/>
            <a:ext cx="227329" cy="165735"/>
            <a:chOff x="13731372" y="5402138"/>
            <a:chExt cx="227329" cy="165735"/>
          </a:xfrm>
        </p:grpSpPr>
        <p:sp>
          <p:nvSpPr>
            <p:cNvPr id="18" name="object 18"/>
            <p:cNvSpPr/>
            <p:nvPr/>
          </p:nvSpPr>
          <p:spPr>
            <a:xfrm>
              <a:off x="13731372" y="5402138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3793234" y="5402138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3365122" y="5706096"/>
            <a:ext cx="227329" cy="165735"/>
            <a:chOff x="13365122" y="5706096"/>
            <a:chExt cx="227329" cy="165735"/>
          </a:xfrm>
        </p:grpSpPr>
        <p:sp>
          <p:nvSpPr>
            <p:cNvPr id="21" name="object 21"/>
            <p:cNvSpPr/>
            <p:nvPr/>
          </p:nvSpPr>
          <p:spPr>
            <a:xfrm>
              <a:off x="13365122" y="5706096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3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3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3426994" y="5706096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3560403" y="5919486"/>
            <a:ext cx="227329" cy="165735"/>
            <a:chOff x="13560403" y="5919486"/>
            <a:chExt cx="227329" cy="165735"/>
          </a:xfrm>
        </p:grpSpPr>
        <p:sp>
          <p:nvSpPr>
            <p:cNvPr id="24" name="object 24"/>
            <p:cNvSpPr/>
            <p:nvPr/>
          </p:nvSpPr>
          <p:spPr>
            <a:xfrm>
              <a:off x="13560403" y="5919486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3622265" y="5919486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3560403" y="6295899"/>
            <a:ext cx="227329" cy="165735"/>
            <a:chOff x="13560403" y="6295899"/>
            <a:chExt cx="227329" cy="165735"/>
          </a:xfrm>
        </p:grpSpPr>
        <p:sp>
          <p:nvSpPr>
            <p:cNvPr id="27" name="object 27"/>
            <p:cNvSpPr/>
            <p:nvPr/>
          </p:nvSpPr>
          <p:spPr>
            <a:xfrm>
              <a:off x="13560403" y="6295900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3622265" y="6295899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3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3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3731372" y="6509289"/>
            <a:ext cx="227329" cy="165735"/>
            <a:chOff x="13731372" y="6509289"/>
            <a:chExt cx="227329" cy="165735"/>
          </a:xfrm>
        </p:grpSpPr>
        <p:sp>
          <p:nvSpPr>
            <p:cNvPr id="30" name="object 30"/>
            <p:cNvSpPr/>
            <p:nvPr/>
          </p:nvSpPr>
          <p:spPr>
            <a:xfrm>
              <a:off x="13731372" y="6509290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3793234" y="6509289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3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3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4325144" y="6686453"/>
            <a:ext cx="227329" cy="165735"/>
            <a:chOff x="14325144" y="6686453"/>
            <a:chExt cx="227329" cy="165735"/>
          </a:xfrm>
        </p:grpSpPr>
        <p:sp>
          <p:nvSpPr>
            <p:cNvPr id="33" name="object 33"/>
            <p:cNvSpPr/>
            <p:nvPr/>
          </p:nvSpPr>
          <p:spPr>
            <a:xfrm>
              <a:off x="14325144" y="6686453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6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4387016" y="6686453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719676" y="6791162"/>
            <a:ext cx="227329" cy="165735"/>
            <a:chOff x="14719676" y="6791162"/>
            <a:chExt cx="227329" cy="165735"/>
          </a:xfrm>
        </p:grpSpPr>
        <p:sp>
          <p:nvSpPr>
            <p:cNvPr id="36" name="object 36"/>
            <p:cNvSpPr/>
            <p:nvPr/>
          </p:nvSpPr>
          <p:spPr>
            <a:xfrm>
              <a:off x="14719676" y="6791162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6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4781538" y="6791162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4902488" y="7095121"/>
            <a:ext cx="227329" cy="165735"/>
            <a:chOff x="14902488" y="7095121"/>
            <a:chExt cx="227329" cy="165735"/>
          </a:xfrm>
        </p:grpSpPr>
        <p:sp>
          <p:nvSpPr>
            <p:cNvPr id="39" name="object 39"/>
            <p:cNvSpPr/>
            <p:nvPr/>
          </p:nvSpPr>
          <p:spPr>
            <a:xfrm>
              <a:off x="14902488" y="7095121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14964361" y="7095121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6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14902488" y="7399079"/>
            <a:ext cx="227329" cy="165735"/>
            <a:chOff x="14902488" y="7399079"/>
            <a:chExt cx="227329" cy="165735"/>
          </a:xfrm>
        </p:grpSpPr>
        <p:sp>
          <p:nvSpPr>
            <p:cNvPr id="42" name="object 42"/>
            <p:cNvSpPr/>
            <p:nvPr/>
          </p:nvSpPr>
          <p:spPr>
            <a:xfrm>
              <a:off x="14902488" y="7399079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3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3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14964361" y="7399079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14789842" y="7630583"/>
            <a:ext cx="227329" cy="165735"/>
            <a:chOff x="14789842" y="7630583"/>
            <a:chExt cx="227329" cy="165735"/>
          </a:xfrm>
        </p:grpSpPr>
        <p:sp>
          <p:nvSpPr>
            <p:cNvPr id="45" name="object 45"/>
            <p:cNvSpPr/>
            <p:nvPr/>
          </p:nvSpPr>
          <p:spPr>
            <a:xfrm>
              <a:off x="14789842" y="7630583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14851704" y="7630583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14115727" y="3715818"/>
            <a:ext cx="227329" cy="165735"/>
            <a:chOff x="14115727" y="3715818"/>
            <a:chExt cx="227329" cy="165735"/>
          </a:xfrm>
        </p:grpSpPr>
        <p:sp>
          <p:nvSpPr>
            <p:cNvPr id="48" name="object 48"/>
            <p:cNvSpPr/>
            <p:nvPr/>
          </p:nvSpPr>
          <p:spPr>
            <a:xfrm>
              <a:off x="14115727" y="3715818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14177599" y="3715818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14474031" y="3512595"/>
            <a:ext cx="227329" cy="165735"/>
            <a:chOff x="14474031" y="3512595"/>
            <a:chExt cx="227329" cy="165735"/>
          </a:xfrm>
        </p:grpSpPr>
        <p:sp>
          <p:nvSpPr>
            <p:cNvPr id="51" name="object 51"/>
            <p:cNvSpPr/>
            <p:nvPr/>
          </p:nvSpPr>
          <p:spPr>
            <a:xfrm>
              <a:off x="14474031" y="3512595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3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3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4535893" y="3512595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118155" y="6353598"/>
            <a:ext cx="10344150" cy="1416413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3629"/>
              </a:lnSpc>
              <a:spcBef>
                <a:spcPts val="2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1" i="0" u="none" strike="noStrike" kern="1200" cap="none" spc="-10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Heuristic</a:t>
            </a:r>
            <a:r>
              <a:rPr kumimoji="1" lang="ja-JP" altLang="en-US" sz="3050" b="1" i="0" u="none" strike="noStrike" kern="1200" cap="none" spc="-10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（ヒューリスティック、発見的）</a:t>
            </a:r>
            <a:r>
              <a:rPr kumimoji="1" sz="3050" b="1" i="0" u="none" strike="noStrike" kern="1200" cap="none" spc="-10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: </a:t>
            </a:r>
            <a:r>
              <a:rPr kumimoji="1" sz="3050" b="0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</a:t>
            </a:r>
            <a:r>
              <a:rPr kumimoji="1" sz="3050" b="0" i="0" u="none" strike="noStrike" kern="1200" cap="none" spc="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point,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05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best</a:t>
            </a:r>
            <a:r>
              <a:rPr kumimoji="1" sz="3050" b="0" i="0" u="none" strike="noStrike" kern="1200" cap="none" spc="-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2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candidate</a:t>
            </a:r>
            <a:r>
              <a:rPr kumimoji="1" lang="ja-JP" altLang="en-US" sz="3050" b="0" i="0" u="none" strike="noStrike" kern="1200" cap="none" spc="-2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（候補者）</a:t>
            </a:r>
            <a:r>
              <a:rPr kumimoji="1" sz="3050" b="0" i="0" u="none" strike="noStrike" kern="1200" cap="none" spc="-2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1" sz="305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 </a:t>
            </a:r>
            <a:r>
              <a:rPr kumimoji="1" sz="3050" b="0" i="0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corresponding </a:t>
            </a:r>
            <a:r>
              <a:rPr kumimoji="1" sz="3050" b="0" i="0" u="none" strike="noStrike" kern="1200" cap="none" spc="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the </a:t>
            </a:r>
            <a:r>
              <a:rPr kumimoji="1" sz="3050" b="0" i="0" u="none" strike="noStrike" kern="1200" cap="none" spc="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050" b="0" i="0" u="none" strike="noStrike" kern="1200" cap="none" spc="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1" sz="305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closest</a:t>
            </a:r>
            <a:r>
              <a:rPr kumimoji="1" sz="305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1" sz="3050" b="0" i="0" u="none" strike="noStrike" kern="1200" cap="none" spc="1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</a:t>
            </a:r>
            <a:r>
              <a:rPr kumimoji="1" sz="3050" b="0" i="0" u="none" strike="noStrike" kern="1200" cap="none" spc="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</a:t>
            </a:r>
            <a:r>
              <a:rPr kumimoji="1" sz="3050" b="0" i="0" u="none" strike="noStrike" kern="1200" cap="none" spc="7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1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</a:t>
            </a:r>
            <a:endParaRPr kumimoji="1" sz="305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2660650" y="7835850"/>
            <a:ext cx="1005205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2400" dirty="0">
                <a:solidFill>
                  <a:srgbClr val="000000"/>
                </a:solidFill>
                <a:latin typeface="MZVFMG+PingFangSC-Regular"/>
              </a:rPr>
              <a:t>課題：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because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vehicle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is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moving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, it’s almost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never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the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case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that a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laser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beam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will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hit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exactly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same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surface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point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twice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. </a:t>
            </a:r>
            <a:endParaRPr lang="ja-JP" altLang="en-US" sz="2400" dirty="0"/>
          </a:p>
        </p:txBody>
      </p:sp>
      <p:sp>
        <p:nvSpPr>
          <p:cNvPr id="55" name="正方形/長方形 54"/>
          <p:cNvSpPr/>
          <p:nvPr/>
        </p:nvSpPr>
        <p:spPr>
          <a:xfrm>
            <a:off x="12414250" y="10177309"/>
            <a:ext cx="75323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solidFill>
                  <a:srgbClr val="000000"/>
                </a:solidFill>
                <a:latin typeface="JNFVZN+HelveticaNeue"/>
              </a:rPr>
              <a:t>ヒューリスティック：必ず正しい答えを導けるわけではないが、ある程度のレベルで正解に近い解を得ることができる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2640012" y="4529815"/>
            <a:ext cx="1005205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the pairs of points that truly correspond to each other will be the ones that are closest to each other in a Euclidean sense. 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16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26012" y="2918865"/>
            <a:ext cx="2302904" cy="2655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123375" y="3902400"/>
            <a:ext cx="938391" cy="17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56961" y="4417246"/>
            <a:ext cx="1351856" cy="12722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42753" y="584140"/>
            <a:ext cx="1202626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70" dirty="0">
                <a:latin typeface="Trebuchet MS"/>
                <a:cs typeface="Trebuchet MS"/>
              </a:rPr>
              <a:t>LIDAR: </a:t>
            </a:r>
            <a:r>
              <a:rPr b="1" spc="-125" dirty="0">
                <a:latin typeface="Trebuchet MS"/>
                <a:cs typeface="Trebuchet MS"/>
              </a:rPr>
              <a:t>Light </a:t>
            </a:r>
            <a:r>
              <a:rPr b="1" spc="-240" dirty="0">
                <a:latin typeface="Trebuchet MS"/>
                <a:cs typeface="Trebuchet MS"/>
              </a:rPr>
              <a:t>Detection </a:t>
            </a:r>
            <a:r>
              <a:rPr b="1" spc="-165" dirty="0">
                <a:latin typeface="Trebuchet MS"/>
                <a:cs typeface="Trebuchet MS"/>
              </a:rPr>
              <a:t>and</a:t>
            </a:r>
            <a:r>
              <a:rPr b="1" spc="420" dirty="0">
                <a:latin typeface="Trebuchet MS"/>
                <a:cs typeface="Trebuchet MS"/>
              </a:rPr>
              <a:t> </a:t>
            </a:r>
            <a:r>
              <a:rPr b="1" spc="-45" dirty="0">
                <a:latin typeface="Trebuchet MS"/>
                <a:cs typeface="Trebuchet MS"/>
              </a:rPr>
              <a:t>Ranging</a:t>
            </a:r>
          </a:p>
        </p:txBody>
      </p:sp>
      <p:sp>
        <p:nvSpPr>
          <p:cNvPr id="6" name="object 6"/>
          <p:cNvSpPr/>
          <p:nvPr/>
        </p:nvSpPr>
        <p:spPr>
          <a:xfrm>
            <a:off x="10357616" y="7327038"/>
            <a:ext cx="2077326" cy="20179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383330" y="7646465"/>
            <a:ext cx="2637198" cy="14384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294761" y="1698637"/>
            <a:ext cx="7285990" cy="8236584"/>
            <a:chOff x="1294761" y="1698637"/>
            <a:chExt cx="7285990" cy="8236584"/>
          </a:xfrm>
        </p:grpSpPr>
        <p:sp>
          <p:nvSpPr>
            <p:cNvPr id="9" name="object 9"/>
            <p:cNvSpPr/>
            <p:nvPr/>
          </p:nvSpPr>
          <p:spPr>
            <a:xfrm>
              <a:off x="1294761" y="5893738"/>
              <a:ext cx="7285858" cy="40409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6645" y="5927956"/>
              <a:ext cx="7181149" cy="393621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36645" y="5927956"/>
              <a:ext cx="7181215" cy="3936365"/>
            </a:xfrm>
            <a:custGeom>
              <a:avLst/>
              <a:gdLst/>
              <a:ahLst/>
              <a:cxnLst/>
              <a:rect l="l" t="t" r="r" b="b"/>
              <a:pathLst>
                <a:path w="7181215" h="3936365">
                  <a:moveTo>
                    <a:pt x="0" y="0"/>
                  </a:moveTo>
                  <a:lnTo>
                    <a:pt x="7181149" y="0"/>
                  </a:lnTo>
                  <a:lnTo>
                    <a:pt x="7181149" y="3936214"/>
                  </a:lnTo>
                  <a:lnTo>
                    <a:pt x="0" y="393621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19223" y="1968069"/>
              <a:ext cx="5636936" cy="379144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61107" y="2002288"/>
              <a:ext cx="5532258" cy="368673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61107" y="2002288"/>
              <a:ext cx="5532755" cy="3686810"/>
            </a:xfrm>
            <a:custGeom>
              <a:avLst/>
              <a:gdLst/>
              <a:ahLst/>
              <a:cxnLst/>
              <a:rect l="l" t="t" r="r" b="b"/>
              <a:pathLst>
                <a:path w="5532755" h="3686810">
                  <a:moveTo>
                    <a:pt x="0" y="0"/>
                  </a:moveTo>
                  <a:lnTo>
                    <a:pt x="0" y="3686733"/>
                  </a:lnTo>
                  <a:lnTo>
                    <a:pt x="5532227" y="3686733"/>
                  </a:lnTo>
                  <a:lnTo>
                    <a:pt x="5532227" y="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51424" y="1698637"/>
              <a:ext cx="1411286" cy="142247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94767" y="1847418"/>
              <a:ext cx="1056640" cy="1015365"/>
            </a:xfrm>
            <a:custGeom>
              <a:avLst/>
              <a:gdLst/>
              <a:ahLst/>
              <a:cxnLst/>
              <a:rect l="l" t="t" r="r" b="b"/>
              <a:pathLst>
                <a:path w="1056639" h="1015364">
                  <a:moveTo>
                    <a:pt x="535233" y="0"/>
                  </a:moveTo>
                  <a:lnTo>
                    <a:pt x="447738" y="345091"/>
                  </a:lnTo>
                  <a:lnTo>
                    <a:pt x="82348" y="252448"/>
                  </a:lnTo>
                  <a:lnTo>
                    <a:pt x="0" y="577240"/>
                  </a:lnTo>
                  <a:lnTo>
                    <a:pt x="365389" y="669882"/>
                  </a:lnTo>
                  <a:lnTo>
                    <a:pt x="277894" y="1014973"/>
                  </a:lnTo>
                  <a:lnTo>
                    <a:pt x="1056146" y="672183"/>
                  </a:lnTo>
                  <a:lnTo>
                    <a:pt x="535233" y="0"/>
                  </a:lnTo>
                  <a:close/>
                </a:path>
              </a:pathLst>
            </a:custGeom>
            <a:solidFill>
              <a:srgbClr val="00C3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94767" y="1847418"/>
              <a:ext cx="1056640" cy="1015365"/>
            </a:xfrm>
            <a:custGeom>
              <a:avLst/>
              <a:gdLst/>
              <a:ahLst/>
              <a:cxnLst/>
              <a:rect l="l" t="t" r="r" b="b"/>
              <a:pathLst>
                <a:path w="1056639" h="1015364">
                  <a:moveTo>
                    <a:pt x="365390" y="669882"/>
                  </a:moveTo>
                  <a:lnTo>
                    <a:pt x="277894" y="1014973"/>
                  </a:lnTo>
                  <a:lnTo>
                    <a:pt x="1056147" y="672184"/>
                  </a:lnTo>
                  <a:lnTo>
                    <a:pt x="535234" y="0"/>
                  </a:lnTo>
                  <a:lnTo>
                    <a:pt x="447739" y="345090"/>
                  </a:lnTo>
                  <a:lnTo>
                    <a:pt x="82348" y="252448"/>
                  </a:lnTo>
                  <a:lnTo>
                    <a:pt x="0" y="577239"/>
                  </a:lnTo>
                  <a:lnTo>
                    <a:pt x="365390" y="66988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71795" y="5242607"/>
              <a:ext cx="1545186" cy="155268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62125" y="5462888"/>
              <a:ext cx="1020444" cy="949960"/>
            </a:xfrm>
            <a:custGeom>
              <a:avLst/>
              <a:gdLst/>
              <a:ahLst/>
              <a:cxnLst/>
              <a:rect l="l" t="t" r="r" b="b"/>
              <a:pathLst>
                <a:path w="1020445" h="949960">
                  <a:moveTo>
                    <a:pt x="386994" y="0"/>
                  </a:moveTo>
                  <a:lnTo>
                    <a:pt x="0" y="757242"/>
                  </a:lnTo>
                  <a:lnTo>
                    <a:pt x="828380" y="949511"/>
                  </a:lnTo>
                  <a:lnTo>
                    <a:pt x="678309" y="626677"/>
                  </a:lnTo>
                  <a:lnTo>
                    <a:pt x="1020133" y="467778"/>
                  </a:lnTo>
                  <a:lnTo>
                    <a:pt x="878890" y="163935"/>
                  </a:lnTo>
                  <a:lnTo>
                    <a:pt x="537066" y="322834"/>
                  </a:lnTo>
                  <a:lnTo>
                    <a:pt x="386994" y="0"/>
                  </a:lnTo>
                  <a:close/>
                </a:path>
              </a:pathLst>
            </a:custGeom>
            <a:solidFill>
              <a:srgbClr val="00C3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62126" y="5462887"/>
              <a:ext cx="1020444" cy="949960"/>
            </a:xfrm>
            <a:custGeom>
              <a:avLst/>
              <a:gdLst/>
              <a:ahLst/>
              <a:cxnLst/>
              <a:rect l="l" t="t" r="r" b="b"/>
              <a:pathLst>
                <a:path w="1020445" h="949960">
                  <a:moveTo>
                    <a:pt x="537065" y="322834"/>
                  </a:moveTo>
                  <a:lnTo>
                    <a:pt x="386994" y="0"/>
                  </a:lnTo>
                  <a:lnTo>
                    <a:pt x="0" y="757242"/>
                  </a:lnTo>
                  <a:lnTo>
                    <a:pt x="828380" y="949512"/>
                  </a:lnTo>
                  <a:lnTo>
                    <a:pt x="678309" y="626677"/>
                  </a:lnTo>
                  <a:lnTo>
                    <a:pt x="1020133" y="467779"/>
                  </a:lnTo>
                  <a:lnTo>
                    <a:pt x="878890" y="163935"/>
                  </a:lnTo>
                  <a:lnTo>
                    <a:pt x="537065" y="322834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2594245" y="5850995"/>
            <a:ext cx="115506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345" dirty="0">
                <a:solidFill>
                  <a:srgbClr val="5E5E5E"/>
                </a:solidFill>
                <a:latin typeface="Arial"/>
                <a:cs typeface="Arial"/>
              </a:rPr>
              <a:t>V</a:t>
            </a:r>
            <a:r>
              <a:rPr sz="2300" spc="-55" dirty="0">
                <a:solidFill>
                  <a:srgbClr val="5E5E5E"/>
                </a:solidFill>
                <a:latin typeface="Arial"/>
                <a:cs typeface="Arial"/>
              </a:rPr>
              <a:t>elodyne</a:t>
            </a:r>
            <a:endParaRPr sz="23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201618" y="9432039"/>
            <a:ext cx="9702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60" dirty="0">
                <a:solidFill>
                  <a:srgbClr val="5E5E5E"/>
                </a:solidFill>
                <a:latin typeface="Arial"/>
                <a:cs typeface="Arial"/>
              </a:rPr>
              <a:t>Hokuyo</a:t>
            </a:r>
            <a:endParaRPr sz="23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395237" y="9432039"/>
            <a:ext cx="67691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60" dirty="0">
                <a:solidFill>
                  <a:srgbClr val="5E5E5E"/>
                </a:solidFill>
                <a:latin typeface="Arial"/>
                <a:cs typeface="Arial"/>
              </a:rPr>
              <a:t>SICK</a:t>
            </a:r>
            <a:endParaRPr sz="2300">
              <a:latin typeface="Arial"/>
              <a:cs typeface="Arial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4000171" y="5850995"/>
            <a:ext cx="1913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ベロダイン</a:t>
            </a:r>
            <a:endParaRPr kumimoji="1" lang="ja-JP" altLang="en-US" sz="2400" dirty="0"/>
          </a:p>
        </p:txBody>
      </p:sp>
      <p:sp>
        <p:nvSpPr>
          <p:cNvPr id="25" name="正方形/長方形 24"/>
          <p:cNvSpPr/>
          <p:nvPr/>
        </p:nvSpPr>
        <p:spPr>
          <a:xfrm>
            <a:off x="16308816" y="3538096"/>
            <a:ext cx="333808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can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measure distances to a single point, a 2D slice of the world, or perform a full 3D scan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メーカー</a:t>
            </a:r>
            <a:r>
              <a:rPr lang="ja-JP" altLang="en-US" sz="2400" dirty="0">
                <a:solidFill>
                  <a:srgbClr val="000000"/>
                </a:solidFill>
                <a:latin typeface="JNFVZN+HelveticaNeue"/>
              </a:rPr>
              <a:t>：</a:t>
            </a:r>
            <a:r>
              <a:rPr lang="en-US" altLang="ja-JP" sz="2400" dirty="0" err="1">
                <a:solidFill>
                  <a:srgbClr val="000000"/>
                </a:solidFill>
                <a:latin typeface="JNFVZN+HelveticaNeue"/>
              </a:rPr>
              <a:t>Velodyne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in California, Hokuyo</a:t>
            </a:r>
            <a:r>
              <a:rPr lang="ja-JP" altLang="en-US" sz="2400" dirty="0">
                <a:solidFill>
                  <a:srgbClr val="000000"/>
                </a:solidFill>
                <a:latin typeface="JNFVZN+HelveticaNeue"/>
              </a:rPr>
              <a:t>（北陽電機）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in Japan, SICK in Germany </a:t>
            </a:r>
            <a:endParaRPr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66651"/>
            <a:ext cx="13430885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700" b="1" spc="-320" dirty="0">
                <a:latin typeface="Trebuchet MS"/>
                <a:cs typeface="Trebuchet MS"/>
              </a:rPr>
              <a:t>The </a:t>
            </a:r>
            <a:r>
              <a:rPr sz="5700" b="1" spc="-290" dirty="0">
                <a:latin typeface="Trebuchet MS"/>
                <a:cs typeface="Trebuchet MS"/>
              </a:rPr>
              <a:t>Iterative </a:t>
            </a:r>
            <a:r>
              <a:rPr sz="5700" b="1" spc="-160" dirty="0">
                <a:latin typeface="Trebuchet MS"/>
                <a:cs typeface="Trebuchet MS"/>
              </a:rPr>
              <a:t>Closest </a:t>
            </a:r>
            <a:r>
              <a:rPr sz="5700" b="1" spc="-185" dirty="0">
                <a:latin typeface="Trebuchet MS"/>
                <a:cs typeface="Trebuchet MS"/>
              </a:rPr>
              <a:t>Point </a:t>
            </a:r>
            <a:r>
              <a:rPr sz="5700" b="1" spc="10" dirty="0">
                <a:latin typeface="Trebuchet MS"/>
                <a:cs typeface="Trebuchet MS"/>
              </a:rPr>
              <a:t>(ICP)</a:t>
            </a:r>
            <a:r>
              <a:rPr sz="5700" b="1" spc="1035" dirty="0">
                <a:latin typeface="Trebuchet MS"/>
                <a:cs typeface="Trebuchet MS"/>
              </a:rPr>
              <a:t> </a:t>
            </a:r>
            <a:r>
              <a:rPr sz="5700" b="1" spc="-225" dirty="0">
                <a:latin typeface="Trebuchet MS"/>
                <a:cs typeface="Trebuchet MS"/>
              </a:rPr>
              <a:t>Algorithm</a:t>
            </a:r>
            <a:endParaRPr sz="57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953706" y="4991992"/>
            <a:ext cx="44830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3525" b="0" i="1" u="none" strike="noStrike" kern="1200" cap="none" spc="-7" normalizeH="0" baseline="-18912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525" b="0" i="0" u="none" strike="noStrike" kern="1200" cap="none" spc="0" normalizeH="0" baseline="-1891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65207" y="4386541"/>
            <a:ext cx="28130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21115" y="4612712"/>
            <a:ext cx="22732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660873" y="4045836"/>
            <a:ext cx="165377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222174" y="4349795"/>
            <a:ext cx="165377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222174" y="4769271"/>
            <a:ext cx="165377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222174" y="5188748"/>
            <a:ext cx="165377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381217" y="5402138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014978" y="5706096"/>
            <a:ext cx="165377" cy="1653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210248" y="5919486"/>
            <a:ext cx="165377" cy="165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210248" y="6295900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381217" y="6509290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975000" y="6686453"/>
            <a:ext cx="165377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369521" y="6791162"/>
            <a:ext cx="165377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552344" y="7095121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552344" y="7399079"/>
            <a:ext cx="165377" cy="165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765583" y="3715818"/>
            <a:ext cx="165377" cy="165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439688" y="7630583"/>
            <a:ext cx="165377" cy="165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123876" y="3512595"/>
            <a:ext cx="165377" cy="165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72675" y="3657703"/>
            <a:ext cx="164901" cy="164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216870" y="4126115"/>
            <a:ext cx="164896" cy="1648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04980" y="4501049"/>
            <a:ext cx="164901" cy="1648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830946" y="4995388"/>
            <a:ext cx="164896" cy="1648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593091" y="4875982"/>
            <a:ext cx="164899" cy="1648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639895" y="5431310"/>
            <a:ext cx="164899" cy="164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910132" y="5534471"/>
            <a:ext cx="164896" cy="1648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078928" y="5870914"/>
            <a:ext cx="164899" cy="164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327439" y="5984975"/>
            <a:ext cx="164896" cy="1648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937609" y="5877052"/>
            <a:ext cx="164901" cy="1648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4337199" y="5793720"/>
            <a:ext cx="164896" cy="1648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4636911" y="5983418"/>
            <a:ext cx="164901" cy="164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4773217" y="6255100"/>
            <a:ext cx="164901" cy="1648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4776343" y="6512539"/>
            <a:ext cx="164899" cy="1648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418273" y="3315773"/>
            <a:ext cx="164901" cy="1648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647393" y="2973454"/>
            <a:ext cx="164899" cy="1648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44859" y="3128565"/>
            <a:ext cx="1844039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1" i="0" u="none" strike="noStrike" kern="1200" cap="none" spc="-1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Procedure: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63694" y="4008119"/>
            <a:ext cx="770128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92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	</a:t>
            </a:r>
            <a:r>
              <a:rPr kumimoji="1" sz="3050" b="0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</a:t>
            </a:r>
            <a:r>
              <a:rPr kumimoji="1" sz="3050" b="0" i="0" u="none" strike="noStrike" kern="1200" cap="none" spc="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initial </a:t>
            </a:r>
            <a:r>
              <a:rPr kumimoji="1" sz="3050" b="0" i="0" u="none" strike="noStrike" kern="1200" cap="none" spc="-1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guess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the</a:t>
            </a:r>
            <a:r>
              <a:rPr kumimoji="1" sz="3050" b="0" i="0" u="none" strike="noStrike" kern="1200" cap="none" spc="7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transformation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261464" y="4145670"/>
            <a:ext cx="3257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2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646165" y="3870805"/>
            <a:ext cx="1651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9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ˇ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561769" y="3982115"/>
            <a:ext cx="3155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17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419619" y="3962112"/>
            <a:ext cx="1651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9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ˇ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148424" y="3982115"/>
            <a:ext cx="4432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12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838769" y="3948608"/>
            <a:ext cx="1402080" cy="666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3745" marR="0" lvl="0" indent="0" algn="l" defTabSz="914400" rtl="0" eaLnBrk="1" fontAlgn="auto" latinLnBrk="0" hangingPunct="1">
              <a:lnSpc>
                <a:spcPts val="1955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8100" marR="0" lvl="0" indent="0" algn="l" defTabSz="914400" rtl="0" eaLnBrk="1" fontAlgn="auto" latinLnBrk="0" hangingPunct="1">
              <a:lnSpc>
                <a:spcPts val="30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53745" algn="l"/>
                <a:tab pos="1037590" algn="l"/>
              </a:tabLst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0" i="0" u="none" strike="noStrike" kern="1200" cap="none" spc="1889" normalizeH="0" baseline="-7575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}</a:t>
            </a:r>
            <a:endParaRPr kumimoji="1" sz="4950" b="0" i="0" u="none" strike="noStrike" kern="1200" cap="none" spc="0" normalizeH="0" baseline="-757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1203861" y="5187254"/>
            <a:ext cx="1005205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there’s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no guarantee that the closest point heuristic will actually converge to the best solution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It’s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very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easy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to get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stuck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in a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local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minimum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in these kinds of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iterative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optimization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schemes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  <a:p>
            <a:pPr marL="342900" indent="-34290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One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of the most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common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sources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for robotics applications like self-driving is a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motion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model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, which could be supplied by an IMU or by wheel </a:t>
            </a:r>
            <a:r>
              <a:rPr lang="en-US" altLang="ja-JP" sz="2400" dirty="0" err="1">
                <a:solidFill>
                  <a:srgbClr val="000000"/>
                </a:solidFill>
                <a:latin typeface="JNFVZN+HelveticaNeue"/>
              </a:rPr>
              <a:t>odometry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, or even a constant velocity / zero velocity model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.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  <a:p>
            <a:pPr marL="342900" indent="-342900">
              <a:buFontTx/>
              <a:buChar char="-"/>
            </a:pPr>
            <a:r>
              <a:rPr lang="en-US" altLang="ja-JP" sz="2400" dirty="0" smtClean="0">
                <a:latin typeface="JNFVZN+HelveticaNeue"/>
              </a:rPr>
              <a:t>How </a:t>
            </a:r>
            <a:r>
              <a:rPr lang="en-US" altLang="ja-JP" sz="2400" dirty="0">
                <a:latin typeface="JNFVZN+HelveticaNeue"/>
              </a:rPr>
              <a:t>complex the motion model needs to be to give a good initial guess really depends on how smoothly the car is moving. </a:t>
            </a:r>
            <a:endParaRPr lang="en-US" altLang="ja-JP" sz="3200" dirty="0">
              <a:latin typeface="JNFVZN+HelveticaNeue"/>
            </a:endParaRPr>
          </a:p>
          <a:p>
            <a:pPr marL="342900" indent="-34290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If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the car is </a:t>
            </a:r>
            <a:r>
              <a:rPr lang="en-US" altLang="ja-JP" sz="2400" dirty="0">
                <a:latin typeface="JNFVZN+HelveticaNeue"/>
              </a:rPr>
              <a:t>moving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latin typeface="JNFVZN+HelveticaNeue"/>
              </a:rPr>
              <a:t>slowly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relative to the scanning rate of the LIDAR sensor, one may </a:t>
            </a:r>
            <a:r>
              <a:rPr lang="en-US" altLang="ja-JP" sz="2400" dirty="0">
                <a:latin typeface="JNFVZN+HelveticaNeue"/>
              </a:rPr>
              <a:t>even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use </a:t>
            </a:r>
            <a:r>
              <a:rPr lang="en-US" altLang="ja-JP" sz="2400" dirty="0">
                <a:latin typeface="JNFVZN+HelveticaNeue"/>
              </a:rPr>
              <a:t>the last known pose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as the initial guess. </a:t>
            </a:r>
            <a:endParaRPr lang="ja-JP" altLang="en-US" sz="2400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4549837" y="458547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Motion model</a:t>
            </a:r>
            <a:r>
              <a:rPr kumimoji="1" lang="ja-JP" altLang="en-US" sz="2400" dirty="0" smtClean="0"/>
              <a:t>から得る</a:t>
            </a:r>
            <a:endParaRPr kumimoji="1" lang="ja-JP" altLang="en-US" sz="2400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7842250" y="2301875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Lidar</a:t>
            </a:r>
            <a:r>
              <a:rPr kumimoji="1" lang="ja-JP" altLang="en-US" sz="2400" dirty="0" smtClean="0"/>
              <a:t>点群だから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scale</a:t>
            </a:r>
            <a:r>
              <a:rPr kumimoji="1" lang="ja-JP" altLang="en-US" sz="2400" dirty="0" smtClean="0"/>
              <a:t>はいらないと思う。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397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284254" y="3377653"/>
            <a:ext cx="3471545" cy="1090930"/>
            <a:chOff x="12284254" y="3377653"/>
            <a:chExt cx="3471545" cy="1090930"/>
          </a:xfrm>
        </p:grpSpPr>
        <p:sp>
          <p:nvSpPr>
            <p:cNvPr id="3" name="object 3"/>
            <p:cNvSpPr/>
            <p:nvPr/>
          </p:nvSpPr>
          <p:spPr>
            <a:xfrm>
              <a:off x="12305195" y="4215324"/>
              <a:ext cx="2975610" cy="232410"/>
            </a:xfrm>
            <a:custGeom>
              <a:avLst/>
              <a:gdLst/>
              <a:ahLst/>
              <a:cxnLst/>
              <a:rect l="l" t="t" r="r" b="b"/>
              <a:pathLst>
                <a:path w="2975609" h="232410">
                  <a:moveTo>
                    <a:pt x="0" y="0"/>
                  </a:moveTo>
                  <a:lnTo>
                    <a:pt x="2975308" y="232312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2587909" y="3754605"/>
              <a:ext cx="2712720" cy="676275"/>
            </a:xfrm>
            <a:custGeom>
              <a:avLst/>
              <a:gdLst/>
              <a:ahLst/>
              <a:cxnLst/>
              <a:rect l="l" t="t" r="r" b="b"/>
              <a:pathLst>
                <a:path w="2712719" h="676275">
                  <a:moveTo>
                    <a:pt x="0" y="0"/>
                  </a:moveTo>
                  <a:lnTo>
                    <a:pt x="2712514" y="675811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2525084" y="3398594"/>
              <a:ext cx="3209925" cy="722630"/>
            </a:xfrm>
            <a:custGeom>
              <a:avLst/>
              <a:gdLst/>
              <a:ahLst/>
              <a:cxnLst/>
              <a:rect l="l" t="t" r="r" b="b"/>
              <a:pathLst>
                <a:path w="3209925" h="722629">
                  <a:moveTo>
                    <a:pt x="0" y="0"/>
                  </a:moveTo>
                  <a:lnTo>
                    <a:pt x="3209595" y="722153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object 6"/>
          <p:cNvSpPr/>
          <p:nvPr/>
        </p:nvSpPr>
        <p:spPr>
          <a:xfrm>
            <a:off x="14856091" y="6346149"/>
            <a:ext cx="436880" cy="41275"/>
          </a:xfrm>
          <a:custGeom>
            <a:avLst/>
            <a:gdLst/>
            <a:ahLst/>
            <a:cxnLst/>
            <a:rect l="l" t="t" r="r" b="b"/>
            <a:pathLst>
              <a:path w="436880" h="41275">
                <a:moveTo>
                  <a:pt x="0" y="0"/>
                </a:moveTo>
                <a:lnTo>
                  <a:pt x="436456" y="41071"/>
                </a:lnTo>
              </a:path>
            </a:pathLst>
          </a:custGeom>
          <a:ln w="41883">
            <a:solidFill>
              <a:srgbClr val="5E5E5E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56091" y="6600068"/>
            <a:ext cx="602615" cy="0"/>
          </a:xfrm>
          <a:custGeom>
            <a:avLst/>
            <a:gdLst/>
            <a:ahLst/>
            <a:cxnLst/>
            <a:rect l="l" t="t" r="r" b="b"/>
            <a:pathLst>
              <a:path w="602615">
                <a:moveTo>
                  <a:pt x="0" y="0"/>
                </a:moveTo>
                <a:lnTo>
                  <a:pt x="602539" y="0"/>
                </a:lnTo>
              </a:path>
            </a:pathLst>
          </a:custGeom>
          <a:ln w="41883">
            <a:solidFill>
              <a:srgbClr val="5E5E5E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54061" y="3053055"/>
            <a:ext cx="3104515" cy="728345"/>
          </a:xfrm>
          <a:custGeom>
            <a:avLst/>
            <a:gdLst/>
            <a:ahLst/>
            <a:cxnLst/>
            <a:rect l="l" t="t" r="r" b="b"/>
            <a:pathLst>
              <a:path w="3104515" h="728345">
                <a:moveTo>
                  <a:pt x="0" y="0"/>
                </a:moveTo>
                <a:lnTo>
                  <a:pt x="3104027" y="727874"/>
                </a:lnTo>
              </a:path>
            </a:pathLst>
          </a:custGeom>
          <a:ln w="41883">
            <a:solidFill>
              <a:srgbClr val="5E5E5E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337199" y="5706096"/>
            <a:ext cx="1038860" cy="442595"/>
            <a:chOff x="14337199" y="5706096"/>
            <a:chExt cx="1038860" cy="442595"/>
          </a:xfrm>
        </p:grpSpPr>
        <p:sp>
          <p:nvSpPr>
            <p:cNvPr id="10" name="object 10"/>
            <p:cNvSpPr/>
            <p:nvPr/>
          </p:nvSpPr>
          <p:spPr>
            <a:xfrm>
              <a:off x="14450345" y="5781665"/>
              <a:ext cx="635000" cy="88265"/>
            </a:xfrm>
            <a:custGeom>
              <a:avLst/>
              <a:gdLst/>
              <a:ahLst/>
              <a:cxnLst/>
              <a:rect l="l" t="t" r="r" b="b"/>
              <a:pathLst>
                <a:path w="635000" h="88264">
                  <a:moveTo>
                    <a:pt x="0" y="88057"/>
                  </a:moveTo>
                  <a:lnTo>
                    <a:pt x="634373" y="0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4743530" y="5764141"/>
              <a:ext cx="369570" cy="294640"/>
            </a:xfrm>
            <a:custGeom>
              <a:avLst/>
              <a:gdLst/>
              <a:ahLst/>
              <a:cxnLst/>
              <a:rect l="l" t="t" r="r" b="b"/>
              <a:pathLst>
                <a:path w="369569" h="294639">
                  <a:moveTo>
                    <a:pt x="0" y="294058"/>
                  </a:moveTo>
                  <a:lnTo>
                    <a:pt x="369203" y="0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5014977" y="5706096"/>
              <a:ext cx="165377" cy="1653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5210248" y="5919486"/>
              <a:ext cx="165377" cy="16537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4337199" y="5793720"/>
              <a:ext cx="164896" cy="1648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4636912" y="5983418"/>
              <a:ext cx="164901" cy="164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51674" y="666651"/>
            <a:ext cx="13430885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700" b="1" spc="-320" dirty="0">
                <a:latin typeface="Trebuchet MS"/>
                <a:cs typeface="Trebuchet MS"/>
              </a:rPr>
              <a:t>The </a:t>
            </a:r>
            <a:r>
              <a:rPr sz="5700" b="1" spc="-290" dirty="0">
                <a:latin typeface="Trebuchet MS"/>
                <a:cs typeface="Trebuchet MS"/>
              </a:rPr>
              <a:t>Iterative </a:t>
            </a:r>
            <a:r>
              <a:rPr sz="5700" b="1" spc="-160" dirty="0">
                <a:latin typeface="Trebuchet MS"/>
                <a:cs typeface="Trebuchet MS"/>
              </a:rPr>
              <a:t>Closest </a:t>
            </a:r>
            <a:r>
              <a:rPr sz="5700" b="1" spc="-185" dirty="0">
                <a:latin typeface="Trebuchet MS"/>
                <a:cs typeface="Trebuchet MS"/>
              </a:rPr>
              <a:t>Point </a:t>
            </a:r>
            <a:r>
              <a:rPr sz="5700" b="1" spc="10" dirty="0">
                <a:latin typeface="Trebuchet MS"/>
                <a:cs typeface="Trebuchet MS"/>
              </a:rPr>
              <a:t>(ICP)</a:t>
            </a:r>
            <a:r>
              <a:rPr sz="5700" b="1" spc="1035" dirty="0">
                <a:latin typeface="Trebuchet MS"/>
                <a:cs typeface="Trebuchet MS"/>
              </a:rPr>
              <a:t> </a:t>
            </a:r>
            <a:r>
              <a:rPr sz="5700" b="1" spc="-225" dirty="0">
                <a:latin typeface="Trebuchet MS"/>
                <a:cs typeface="Trebuchet MS"/>
              </a:rPr>
              <a:t>Algorithm</a:t>
            </a:r>
            <a:endParaRPr sz="57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660873" y="4045836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222174" y="4349795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222174" y="4769271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222174" y="5188748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381217" y="5402138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210248" y="6295900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381217" y="6509290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5975000" y="6686453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369521" y="6791162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52344" y="7095121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52344" y="7399079"/>
            <a:ext cx="165377" cy="165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439688" y="7630583"/>
            <a:ext cx="165377" cy="165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765583" y="3715818"/>
            <a:ext cx="165377" cy="165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123876" y="3512595"/>
            <a:ext cx="165377" cy="165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72675" y="3657703"/>
            <a:ext cx="164901" cy="164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216870" y="4126115"/>
            <a:ext cx="164896" cy="164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04980" y="4501049"/>
            <a:ext cx="164901" cy="1648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2593091" y="4875982"/>
            <a:ext cx="164899" cy="1648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2830946" y="4995388"/>
            <a:ext cx="164896" cy="164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639895" y="5431310"/>
            <a:ext cx="164899" cy="164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910132" y="5534471"/>
            <a:ext cx="164896" cy="1648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3078928" y="5870914"/>
            <a:ext cx="164899" cy="164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3327439" y="5984975"/>
            <a:ext cx="164896" cy="164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3937609" y="5877052"/>
            <a:ext cx="164901" cy="1648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4773217" y="6255100"/>
            <a:ext cx="164901" cy="1648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4776343" y="6512539"/>
            <a:ext cx="164899" cy="1648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2418273" y="3315773"/>
            <a:ext cx="164901" cy="1648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2647393" y="2973454"/>
            <a:ext cx="164899" cy="1648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44859" y="3128565"/>
            <a:ext cx="1844039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1" i="0" u="none" strike="noStrike" kern="1200" cap="none" spc="-1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Procedure: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463694" y="4008119"/>
            <a:ext cx="770128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92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	</a:t>
            </a:r>
            <a:r>
              <a:rPr kumimoji="1" sz="3050" b="0" i="0" u="none" strike="noStrike" kern="1200" cap="none" spc="-114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</a:t>
            </a:r>
            <a:r>
              <a:rPr kumimoji="1" sz="3050" b="0" i="0" u="none" strike="noStrike" kern="1200" cap="none" spc="9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initial </a:t>
            </a:r>
            <a:r>
              <a:rPr kumimoji="1" sz="3050" b="0" i="0" u="none" strike="noStrike" kern="1200" cap="none" spc="-14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guess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the</a:t>
            </a:r>
            <a:r>
              <a:rPr kumimoji="1" sz="3050" b="0" i="0" u="none" strike="noStrike" kern="1200" cap="none" spc="7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1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transformation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261464" y="4145670"/>
            <a:ext cx="3257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26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646165" y="3870805"/>
            <a:ext cx="1651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93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ˇ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561769" y="3982115"/>
            <a:ext cx="3155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17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419619" y="3962112"/>
            <a:ext cx="1651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93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ˇ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148424" y="3982115"/>
            <a:ext cx="4432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126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838769" y="3948608"/>
            <a:ext cx="1402080" cy="666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3745" marR="0" lvl="0" indent="0" algn="l" defTabSz="914400" rtl="0" eaLnBrk="1" fontAlgn="auto" latinLnBrk="0" hangingPunct="1">
              <a:lnSpc>
                <a:spcPts val="1955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8100" marR="0" lvl="0" indent="0" algn="l" defTabSz="914400" rtl="0" eaLnBrk="1" fontAlgn="auto" latinLnBrk="0" hangingPunct="1">
              <a:lnSpc>
                <a:spcPts val="30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53745" algn="l"/>
                <a:tab pos="1037590" algn="l"/>
              </a:tabLst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0" i="0" u="none" strike="noStrike" kern="1200" cap="none" spc="1889" normalizeH="0" baseline="-7575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}</a:t>
            </a:r>
            <a:endParaRPr kumimoji="1" sz="4950" b="0" i="0" u="none" strike="noStrike" kern="1200" cap="none" spc="0" normalizeH="0" baseline="-757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427823" y="4981912"/>
            <a:ext cx="988314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32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	</a:t>
            </a:r>
            <a:r>
              <a:rPr kumimoji="1" sz="305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Associate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</a:t>
            </a:r>
            <a:r>
              <a:rPr kumimoji="1" sz="3050" b="0" i="0" u="none" strike="noStrike" kern="1200" cap="none" spc="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050" b="1" i="0" u="none" strike="noStrike" kern="1200" cap="none" spc="8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1" sz="3000" b="0" i="1" u="none" strike="noStrike" kern="1200" cap="none" spc="127" normalizeH="0" baseline="-19444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s’ </a:t>
            </a:r>
            <a:r>
              <a:rPr kumimoji="1" sz="3050" b="0" i="0" u="none" strike="noStrike" kern="1200" cap="none" spc="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050" b="0" i="0" u="none" strike="noStrike" kern="1200" cap="none" spc="-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nearest </a:t>
            </a:r>
            <a:r>
              <a:rPr kumimoji="1" sz="3050" b="0" i="0" u="none" strike="noStrike" kern="1200" cap="none" spc="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1" sz="3050" b="0" i="0" u="none" strike="noStrike" kern="1200" cap="none" spc="6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1" i="0" u="none" strike="noStrike" kern="1200" cap="none" spc="95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1" sz="3000" b="0" i="1" u="none" strike="noStrike" kern="1200" cap="none" spc="142" normalizeH="0" baseline="-19444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1" sz="3000" b="0" i="0" u="none" strike="noStrike" kern="1200" cap="none" spc="0" normalizeH="0" baseline="-1944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2677792" y="6295900"/>
            <a:ext cx="1005205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Use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initial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guess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to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transform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the coordinates of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points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in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one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cloud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into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reference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frame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of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other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, and then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match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each point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second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cloud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to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closest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point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in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first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cloud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. </a:t>
            </a:r>
            <a:endParaRPr lang="en-US" altLang="ja-JP" sz="2400" dirty="0" smtClean="0">
              <a:solidFill>
                <a:srgbClr val="000000"/>
              </a:solidFill>
              <a:latin typeface="JNFVZN+HelveticaNeue"/>
            </a:endParaRPr>
          </a:p>
          <a:p>
            <a:pPr marL="342900" indent="-342900">
              <a:buFontTx/>
              <a:buChar char="-"/>
            </a:pP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右の図には点列の順番がありそうと見えているが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、順番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が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ないと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思う。</a:t>
            </a:r>
            <a:endParaRPr lang="en-US" altLang="ja-JP" sz="2400" dirty="0" smtClean="0">
              <a:solidFill>
                <a:srgbClr val="000000"/>
              </a:solidFill>
              <a:latin typeface="JNFVZN+HelveticaNeue"/>
            </a:endParaRPr>
          </a:p>
          <a:p>
            <a:pPr marL="342900" indent="-342900">
              <a:buFontTx/>
              <a:buChar char="-"/>
            </a:pP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マッチングは片方向（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2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番目点群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-&gt;1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番目点群）のみだと思う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。（なので、両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Point Cloud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のサイズが一致しなくてもいいと思う）</a:t>
            </a:r>
            <a:endParaRPr lang="en-US" altLang="ja-JP" sz="2400" dirty="0" smtClean="0">
              <a:solidFill>
                <a:srgbClr val="000000"/>
              </a:solidFill>
              <a:latin typeface="JNFVZN+HelveticaNeue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718050" y="5706096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対応する点のペアを決める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036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66651"/>
            <a:ext cx="13430885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700" b="1" spc="-320" dirty="0">
                <a:latin typeface="Trebuchet MS"/>
                <a:cs typeface="Trebuchet MS"/>
              </a:rPr>
              <a:t>The </a:t>
            </a:r>
            <a:r>
              <a:rPr sz="5700" b="1" spc="-290" dirty="0">
                <a:latin typeface="Trebuchet MS"/>
                <a:cs typeface="Trebuchet MS"/>
              </a:rPr>
              <a:t>Iterative </a:t>
            </a:r>
            <a:r>
              <a:rPr sz="5700" b="1" spc="-160" dirty="0">
                <a:latin typeface="Trebuchet MS"/>
                <a:cs typeface="Trebuchet MS"/>
              </a:rPr>
              <a:t>Closest </a:t>
            </a:r>
            <a:r>
              <a:rPr sz="5700" b="1" spc="-185" dirty="0">
                <a:latin typeface="Trebuchet MS"/>
                <a:cs typeface="Trebuchet MS"/>
              </a:rPr>
              <a:t>Point </a:t>
            </a:r>
            <a:r>
              <a:rPr sz="5700" b="1" spc="10" dirty="0">
                <a:latin typeface="Trebuchet MS"/>
                <a:cs typeface="Trebuchet MS"/>
              </a:rPr>
              <a:t>(ICP)</a:t>
            </a:r>
            <a:r>
              <a:rPr sz="5700" b="1" spc="1035" dirty="0">
                <a:latin typeface="Trebuchet MS"/>
                <a:cs typeface="Trebuchet MS"/>
              </a:rPr>
              <a:t> </a:t>
            </a:r>
            <a:r>
              <a:rPr sz="5700" b="1" spc="-225" dirty="0">
                <a:latin typeface="Trebuchet MS"/>
                <a:cs typeface="Trebuchet MS"/>
              </a:rPr>
              <a:t>Algorithm</a:t>
            </a:r>
            <a:endParaRPr sz="57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283357" y="3089866"/>
            <a:ext cx="1647825" cy="1480185"/>
            <a:chOff x="14283357" y="3089866"/>
            <a:chExt cx="1647825" cy="1480185"/>
          </a:xfrm>
        </p:grpSpPr>
        <p:sp>
          <p:nvSpPr>
            <p:cNvPr id="4" name="object 4"/>
            <p:cNvSpPr/>
            <p:nvPr/>
          </p:nvSpPr>
          <p:spPr>
            <a:xfrm>
              <a:off x="14640182" y="3700425"/>
              <a:ext cx="640715" cy="747395"/>
            </a:xfrm>
            <a:custGeom>
              <a:avLst/>
              <a:gdLst/>
              <a:ahLst/>
              <a:cxnLst/>
              <a:rect l="l" t="t" r="r" b="b"/>
              <a:pathLst>
                <a:path w="640715" h="747395">
                  <a:moveTo>
                    <a:pt x="0" y="0"/>
                  </a:moveTo>
                  <a:lnTo>
                    <a:pt x="640323" y="747211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124220" y="3552445"/>
              <a:ext cx="176530" cy="878205"/>
            </a:xfrm>
            <a:custGeom>
              <a:avLst/>
              <a:gdLst/>
              <a:ahLst/>
              <a:cxnLst/>
              <a:rect l="l" t="t" r="r" b="b"/>
              <a:pathLst>
                <a:path w="176530" h="878204">
                  <a:moveTo>
                    <a:pt x="0" y="0"/>
                  </a:moveTo>
                  <a:lnTo>
                    <a:pt x="176198" y="877971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5326182" y="3257027"/>
              <a:ext cx="408940" cy="864235"/>
            </a:xfrm>
            <a:custGeom>
              <a:avLst/>
              <a:gdLst/>
              <a:ahLst/>
              <a:cxnLst/>
              <a:rect l="l" t="t" r="r" b="b"/>
              <a:pathLst>
                <a:path w="408940" h="864235">
                  <a:moveTo>
                    <a:pt x="0" y="0"/>
                  </a:moveTo>
                  <a:lnTo>
                    <a:pt x="408497" y="863721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5736631" y="3169506"/>
              <a:ext cx="121920" cy="611505"/>
            </a:xfrm>
            <a:custGeom>
              <a:avLst/>
              <a:gdLst/>
              <a:ahLst/>
              <a:cxnLst/>
              <a:rect l="l" t="t" r="r" b="b"/>
              <a:pathLst>
                <a:path w="121919" h="611504">
                  <a:moveTo>
                    <a:pt x="0" y="0"/>
                  </a:moveTo>
                  <a:lnTo>
                    <a:pt x="121458" y="611423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5660874" y="4045836"/>
              <a:ext cx="165377" cy="165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222175" y="4349795"/>
              <a:ext cx="165377" cy="165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5765582" y="3715818"/>
              <a:ext cx="165377" cy="1653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5053994" y="3453782"/>
              <a:ext cx="164996" cy="164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4542796" y="3607173"/>
              <a:ext cx="165005" cy="164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4413077" y="4006087"/>
              <a:ext cx="165000" cy="164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4283357" y="4405001"/>
              <a:ext cx="164996" cy="1649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5255631" y="3172322"/>
              <a:ext cx="164996" cy="1649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5659211" y="3089866"/>
              <a:ext cx="164996" cy="1649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4686052" y="5706096"/>
            <a:ext cx="861060" cy="1562735"/>
            <a:chOff x="14686052" y="5706096"/>
            <a:chExt cx="861060" cy="1562735"/>
          </a:xfrm>
        </p:grpSpPr>
        <p:sp>
          <p:nvSpPr>
            <p:cNvPr id="18" name="object 18"/>
            <p:cNvSpPr/>
            <p:nvPr/>
          </p:nvSpPr>
          <p:spPr>
            <a:xfrm>
              <a:off x="14958214" y="6387219"/>
              <a:ext cx="334645" cy="600710"/>
            </a:xfrm>
            <a:custGeom>
              <a:avLst/>
              <a:gdLst/>
              <a:ahLst/>
              <a:cxnLst/>
              <a:rect l="l" t="t" r="r" b="b"/>
              <a:pathLst>
                <a:path w="334644" h="600709">
                  <a:moveTo>
                    <a:pt x="0" y="600332"/>
                  </a:moveTo>
                  <a:lnTo>
                    <a:pt x="334331" y="0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4836752" y="6600067"/>
              <a:ext cx="622300" cy="546735"/>
            </a:xfrm>
            <a:custGeom>
              <a:avLst/>
              <a:gdLst/>
              <a:ahLst/>
              <a:cxnLst/>
              <a:rect l="l" t="t" r="r" b="b"/>
              <a:pathLst>
                <a:path w="622300" h="546734">
                  <a:moveTo>
                    <a:pt x="0" y="546564"/>
                  </a:moveTo>
                  <a:lnTo>
                    <a:pt x="621876" y="0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4963219" y="5819322"/>
              <a:ext cx="114935" cy="546735"/>
            </a:xfrm>
            <a:custGeom>
              <a:avLst/>
              <a:gdLst/>
              <a:ahLst/>
              <a:cxnLst/>
              <a:rect l="l" t="t" r="r" b="b"/>
              <a:pathLst>
                <a:path w="114934" h="546735">
                  <a:moveTo>
                    <a:pt x="0" y="546640"/>
                  </a:moveTo>
                  <a:lnTo>
                    <a:pt x="114471" y="0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5038494" y="5764140"/>
              <a:ext cx="74295" cy="916940"/>
            </a:xfrm>
            <a:custGeom>
              <a:avLst/>
              <a:gdLst/>
              <a:ahLst/>
              <a:cxnLst/>
              <a:rect l="l" t="t" r="r" b="b"/>
              <a:pathLst>
                <a:path w="74294" h="916940">
                  <a:moveTo>
                    <a:pt x="0" y="916463"/>
                  </a:moveTo>
                  <a:lnTo>
                    <a:pt x="74233" y="0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5014976" y="5706096"/>
              <a:ext cx="165377" cy="16537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5210248" y="5919486"/>
              <a:ext cx="165377" cy="16537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5210248" y="6295900"/>
              <a:ext cx="165377" cy="1653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5381217" y="6509290"/>
              <a:ext cx="165377" cy="1653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4878920" y="6283685"/>
              <a:ext cx="164996" cy="1649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4958772" y="6629281"/>
              <a:ext cx="165005" cy="1649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4864774" y="6918340"/>
              <a:ext cx="165005" cy="16499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4686052" y="7103658"/>
              <a:ext cx="165000" cy="16499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0"/>
          <p:cNvSpPr/>
          <p:nvPr/>
        </p:nvSpPr>
        <p:spPr>
          <a:xfrm>
            <a:off x="15222174" y="4769271"/>
            <a:ext cx="165377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222174" y="5188748"/>
            <a:ext cx="165377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381217" y="5402138"/>
            <a:ext cx="165377" cy="1653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975000" y="6686453"/>
            <a:ext cx="165377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6369521" y="6791162"/>
            <a:ext cx="165377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6552344" y="7095121"/>
            <a:ext cx="165377" cy="1653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6552344" y="7399079"/>
            <a:ext cx="165377" cy="1653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6439688" y="7630583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6123876" y="3512595"/>
            <a:ext cx="165377" cy="1653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368612" y="4657117"/>
            <a:ext cx="165003" cy="1649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3926322" y="4832914"/>
            <a:ext cx="165000" cy="164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4046035" y="5096233"/>
            <a:ext cx="165005" cy="1649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3929630" y="5454196"/>
            <a:ext cx="164996" cy="164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4026226" y="5709997"/>
            <a:ext cx="165003" cy="1649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4536114" y="6062102"/>
            <a:ext cx="164996" cy="164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44859" y="3128565"/>
            <a:ext cx="1844039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1" i="0" u="none" strike="noStrike" kern="1200" cap="none" spc="-1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Procedure: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463694" y="4008119"/>
            <a:ext cx="770128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92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	</a:t>
            </a:r>
            <a:r>
              <a:rPr kumimoji="1" sz="3050" b="0" i="0" u="none" strike="noStrike" kern="1200" cap="none" spc="-114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</a:t>
            </a:r>
            <a:r>
              <a:rPr kumimoji="1" sz="3050" b="0" i="0" u="none" strike="noStrike" kern="1200" cap="none" spc="9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initial </a:t>
            </a:r>
            <a:r>
              <a:rPr kumimoji="1" sz="3050" b="0" i="0" u="none" strike="noStrike" kern="1200" cap="none" spc="-14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guess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the</a:t>
            </a:r>
            <a:r>
              <a:rPr kumimoji="1" sz="3050" b="0" i="0" u="none" strike="noStrike" kern="1200" cap="none" spc="7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1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transformation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261464" y="4145670"/>
            <a:ext cx="3257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26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646165" y="3870805"/>
            <a:ext cx="1651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93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ˇ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561769" y="3982115"/>
            <a:ext cx="3155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17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419619" y="3962112"/>
            <a:ext cx="1651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93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ˇ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148424" y="3982115"/>
            <a:ext cx="4432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126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838769" y="3948608"/>
            <a:ext cx="1402080" cy="666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3745" marR="0" lvl="0" indent="0" algn="l" defTabSz="914400" rtl="0" eaLnBrk="1" fontAlgn="auto" latinLnBrk="0" hangingPunct="1">
              <a:lnSpc>
                <a:spcPts val="1955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8100" marR="0" lvl="0" indent="0" algn="l" defTabSz="914400" rtl="0" eaLnBrk="1" fontAlgn="auto" latinLnBrk="0" hangingPunct="1">
              <a:lnSpc>
                <a:spcPts val="30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53745" algn="l"/>
                <a:tab pos="1037590" algn="l"/>
              </a:tabLst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0" i="0" u="none" strike="noStrike" kern="1200" cap="none" spc="1889" normalizeH="0" baseline="-7575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}</a:t>
            </a:r>
            <a:endParaRPr kumimoji="1" sz="4950" b="0" i="0" u="none" strike="noStrike" kern="1200" cap="none" spc="0" normalizeH="0" baseline="-757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372749" y="6162933"/>
            <a:ext cx="3257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2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923727" y="5888068"/>
            <a:ext cx="254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673054" y="5999377"/>
            <a:ext cx="3155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4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697182" y="5979374"/>
            <a:ext cx="254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259709" y="5999377"/>
            <a:ext cx="4559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691165" y="5965870"/>
            <a:ext cx="3098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950053" y="6104086"/>
            <a:ext cx="13893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753745" algn="l"/>
                <a:tab pos="1037590" algn="l"/>
              </a:tabLst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0" i="0" u="none" strike="noStrike" kern="1200" cap="none" spc="1889" normalizeH="0" baseline="-7575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}</a:t>
            </a:r>
            <a:endParaRPr kumimoji="1" sz="4950" b="0" i="0" u="none" strike="noStrike" kern="1200" cap="none" spc="0" normalizeH="0" baseline="-757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463694" y="5955704"/>
            <a:ext cx="673290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92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	</a:t>
            </a:r>
            <a:r>
              <a:rPr kumimoji="1" sz="3050" b="0" i="0" u="none" strike="noStrike" kern="1200" cap="none" spc="-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Solve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the </a:t>
            </a:r>
            <a:r>
              <a:rPr kumimoji="1" sz="3050" b="0" i="0" u="none" strike="noStrike" kern="1200" cap="none" spc="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optimal</a:t>
            </a:r>
            <a:r>
              <a:rPr kumimoji="1" sz="3050" b="0" i="0" u="none" strike="noStrike" kern="1200" cap="none" spc="4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transformation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427823" y="4992383"/>
            <a:ext cx="988314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32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	</a:t>
            </a:r>
            <a:r>
              <a:rPr kumimoji="1" sz="3050" b="0" i="0" u="none" strike="noStrike" kern="1200" cap="none" spc="-8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Associate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</a:t>
            </a:r>
            <a:r>
              <a:rPr kumimoji="1" sz="3050" b="0" i="0" u="none" strike="noStrike" kern="1200" cap="none" spc="3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050" b="1" i="0" u="none" strike="noStrike" kern="1200" cap="none" spc="8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1" sz="3000" b="0" i="1" u="none" strike="noStrike" kern="1200" cap="none" spc="127" normalizeH="0" baseline="-19444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s’ </a:t>
            </a:r>
            <a:r>
              <a:rPr kumimoji="1" sz="3050" b="0" i="0" u="none" strike="noStrike" kern="1200" cap="none" spc="4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050" b="0" i="0" u="none" strike="noStrike" kern="1200" cap="none" spc="-7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nearest </a:t>
            </a:r>
            <a:r>
              <a:rPr kumimoji="1" sz="3050" b="0" i="0" u="none" strike="noStrike" kern="1200" cap="none" spc="3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1" sz="3050" b="0" i="0" u="none" strike="noStrike" kern="1200" cap="none" spc="69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1" i="0" u="none" strike="noStrike" kern="1200" cap="none" spc="9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1" sz="3000" b="0" i="1" u="none" strike="noStrike" kern="1200" cap="none" spc="142" normalizeH="0" baseline="-19444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1" sz="3000" b="0" i="0" u="none" strike="noStrike" kern="1200" cap="none" spc="0" normalizeH="0" baseline="-1944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3067631" y="7399079"/>
            <a:ext cx="88894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Find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transformation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that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minimizes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the sum of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squared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distances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between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corresponding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points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. 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0593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66651"/>
            <a:ext cx="13430885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700" b="1" spc="-320" dirty="0">
                <a:latin typeface="Trebuchet MS"/>
                <a:cs typeface="Trebuchet MS"/>
              </a:rPr>
              <a:t>The </a:t>
            </a:r>
            <a:r>
              <a:rPr sz="5700" b="1" spc="-290" dirty="0">
                <a:latin typeface="Trebuchet MS"/>
                <a:cs typeface="Trebuchet MS"/>
              </a:rPr>
              <a:t>Iterative </a:t>
            </a:r>
            <a:r>
              <a:rPr sz="5700" b="1" spc="-160" dirty="0">
                <a:latin typeface="Trebuchet MS"/>
                <a:cs typeface="Trebuchet MS"/>
              </a:rPr>
              <a:t>Closest </a:t>
            </a:r>
            <a:r>
              <a:rPr sz="5700" b="1" spc="-185" dirty="0">
                <a:latin typeface="Trebuchet MS"/>
                <a:cs typeface="Trebuchet MS"/>
              </a:rPr>
              <a:t>Point </a:t>
            </a:r>
            <a:r>
              <a:rPr sz="5700" b="1" spc="10" dirty="0">
                <a:latin typeface="Trebuchet MS"/>
                <a:cs typeface="Trebuchet MS"/>
              </a:rPr>
              <a:t>(ICP)</a:t>
            </a:r>
            <a:r>
              <a:rPr sz="5700" b="1" spc="1035" dirty="0">
                <a:latin typeface="Trebuchet MS"/>
                <a:cs typeface="Trebuchet MS"/>
              </a:rPr>
              <a:t> </a:t>
            </a:r>
            <a:r>
              <a:rPr sz="5700" b="1" spc="-225" dirty="0">
                <a:latin typeface="Trebuchet MS"/>
                <a:cs typeface="Trebuchet MS"/>
              </a:rPr>
              <a:t>Algorithm</a:t>
            </a:r>
            <a:endParaRPr sz="57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724367" y="4439518"/>
            <a:ext cx="165377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85669" y="4743477"/>
            <a:ext cx="165377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285669" y="5162953"/>
            <a:ext cx="165377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285669" y="5582430"/>
            <a:ext cx="165377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444722" y="5795820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078472" y="6099778"/>
            <a:ext cx="165377" cy="165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273753" y="6313168"/>
            <a:ext cx="165377" cy="165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444722" y="6902973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273753" y="6689582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038494" y="7080136"/>
            <a:ext cx="165377" cy="165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433026" y="7184845"/>
            <a:ext cx="165377" cy="165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615846" y="7488803"/>
            <a:ext cx="165369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615846" y="7792762"/>
            <a:ext cx="165369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503193" y="8024266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829077" y="4109501"/>
            <a:ext cx="165377" cy="165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187379" y="3906278"/>
            <a:ext cx="165377" cy="165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117490" y="3847464"/>
            <a:ext cx="165003" cy="164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606299" y="4000855"/>
            <a:ext cx="164996" cy="164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476575" y="4399769"/>
            <a:ext cx="164996" cy="164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346851" y="4798683"/>
            <a:ext cx="164996" cy="1649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432116" y="5050799"/>
            <a:ext cx="164996" cy="1649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989826" y="5226596"/>
            <a:ext cx="164996" cy="1649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109539" y="5489916"/>
            <a:ext cx="164996" cy="1649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993130" y="5847878"/>
            <a:ext cx="165000" cy="1649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089729" y="6103680"/>
            <a:ext cx="164996" cy="164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599608" y="6455784"/>
            <a:ext cx="164996" cy="1649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942415" y="6677368"/>
            <a:ext cx="164996" cy="1649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4022275" y="7022963"/>
            <a:ext cx="164996" cy="164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749551" y="7312023"/>
            <a:ext cx="344170" cy="350520"/>
            <a:chOff x="13749551" y="7312023"/>
            <a:chExt cx="344170" cy="350520"/>
          </a:xfrm>
        </p:grpSpPr>
        <p:sp>
          <p:nvSpPr>
            <p:cNvPr id="32" name="object 32"/>
            <p:cNvSpPr/>
            <p:nvPr/>
          </p:nvSpPr>
          <p:spPr>
            <a:xfrm>
              <a:off x="13928278" y="7312023"/>
              <a:ext cx="164996" cy="16499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3749551" y="7497340"/>
              <a:ext cx="164996" cy="16499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4" name="object 34"/>
          <p:cNvSpPr/>
          <p:nvPr/>
        </p:nvSpPr>
        <p:spPr>
          <a:xfrm>
            <a:off x="14319125" y="3566005"/>
            <a:ext cx="164996" cy="1649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4722707" y="3483548"/>
            <a:ext cx="165003" cy="164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61464" y="4156142"/>
            <a:ext cx="3257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110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</a:t>
            </a:r>
            <a:r>
              <a:rPr kumimoji="1" sz="4950" b="0" i="0" u="none" strike="noStrike" kern="1200" cap="none" spc="1889" normalizeH="0" baseline="1683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</a:t>
            </a:r>
            <a:endParaRPr kumimoji="1" sz="4950" b="0" i="0" u="none" strike="noStrike" kern="1200" cap="none" spc="0" normalizeH="0" baseline="168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44859" y="3128565"/>
            <a:ext cx="1844039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1" i="0" u="none" strike="noStrike" kern="1200" cap="none" spc="-1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Procedure: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63694" y="4008119"/>
            <a:ext cx="770128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92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	</a:t>
            </a:r>
            <a:r>
              <a:rPr kumimoji="1" sz="3050" b="0" i="0" u="none" strike="noStrike" kern="1200" cap="none" spc="-114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</a:t>
            </a:r>
            <a:r>
              <a:rPr kumimoji="1" sz="3050" b="0" i="0" u="none" strike="noStrike" kern="1200" cap="none" spc="9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initial </a:t>
            </a:r>
            <a:r>
              <a:rPr kumimoji="1" sz="3050" b="0" i="0" u="none" strike="noStrike" kern="1200" cap="none" spc="-14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guess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the</a:t>
            </a:r>
            <a:r>
              <a:rPr kumimoji="1" sz="3050" b="0" i="0" u="none" strike="noStrike" kern="1200" cap="none" spc="7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1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transformation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646165" y="3881276"/>
            <a:ext cx="1651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93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ˇ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561769" y="3992586"/>
            <a:ext cx="3155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17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419619" y="3972582"/>
            <a:ext cx="1651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93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ˇ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148424" y="3992586"/>
            <a:ext cx="4432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126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838769" y="3959079"/>
            <a:ext cx="1402080" cy="666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3745" marR="0" lvl="0" indent="0" algn="l" defTabSz="914400" rtl="0" eaLnBrk="1" fontAlgn="auto" latinLnBrk="0" hangingPunct="1">
              <a:lnSpc>
                <a:spcPts val="1955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1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8100" marR="0" lvl="0" indent="0" algn="l" defTabSz="914400" rtl="0" eaLnBrk="1" fontAlgn="auto" latinLnBrk="0" hangingPunct="1">
              <a:lnSpc>
                <a:spcPts val="30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53745" algn="l"/>
                <a:tab pos="1037590" algn="l"/>
              </a:tabLst>
              <a:defRPr/>
            </a:pPr>
            <a:r>
              <a:rPr kumimoji="1" sz="2350" b="1" i="1" u="none" strike="noStrike" kern="1200" cap="none" spc="-3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3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525" b="0" i="1" u="none" strike="noStrike" kern="1200" cap="none" spc="-480" normalizeH="0" baseline="2364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0" i="0" u="none" strike="noStrike" kern="1200" cap="none" spc="1889" normalizeH="0" baseline="-7575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}</a:t>
            </a:r>
            <a:endParaRPr kumimoji="1" sz="4950" b="0" i="0" u="none" strike="noStrike" kern="1200" cap="none" spc="0" normalizeH="0" baseline="-757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27823" y="4992383"/>
            <a:ext cx="988314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32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	</a:t>
            </a:r>
            <a:r>
              <a:rPr kumimoji="1" sz="3050" b="0" i="0" u="none" strike="noStrike" kern="1200" cap="none" spc="-8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Associate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</a:t>
            </a:r>
            <a:r>
              <a:rPr kumimoji="1" sz="3050" b="0" i="0" u="none" strike="noStrike" kern="1200" cap="none" spc="3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050" b="1" i="0" u="none" strike="noStrike" kern="1200" cap="none" spc="8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1" sz="3000" b="0" i="1" u="none" strike="noStrike" kern="1200" cap="none" spc="127" normalizeH="0" baseline="-19444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s’ </a:t>
            </a:r>
            <a:r>
              <a:rPr kumimoji="1" sz="3050" b="0" i="0" u="none" strike="noStrike" kern="1200" cap="none" spc="4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050" b="0" i="0" u="none" strike="noStrike" kern="1200" cap="none" spc="-7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nearest </a:t>
            </a:r>
            <a:r>
              <a:rPr kumimoji="1" sz="3050" b="0" i="0" u="none" strike="noStrike" kern="1200" cap="none" spc="3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1" sz="3050" b="0" i="0" u="none" strike="noStrike" kern="1200" cap="none" spc="69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1" i="0" u="none" strike="noStrike" kern="1200" cap="none" spc="9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1" sz="3000" b="0" i="1" u="none" strike="noStrike" kern="1200" cap="none" spc="142" normalizeH="0" baseline="-19444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1" sz="3000" b="0" i="0" u="none" strike="noStrike" kern="1200" cap="none" spc="0" normalizeH="0" baseline="-1944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372749" y="6100107"/>
            <a:ext cx="3257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26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923727" y="5825242"/>
            <a:ext cx="254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697182" y="5916548"/>
            <a:ext cx="254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259709" y="5936552"/>
            <a:ext cx="4559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691165" y="5903045"/>
            <a:ext cx="3098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950053" y="6041261"/>
            <a:ext cx="13893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753745" algn="l"/>
                <a:tab pos="1037590" algn="l"/>
              </a:tabLst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0" i="0" u="none" strike="noStrike" kern="1200" cap="none" spc="1889" normalizeH="0" baseline="-7575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}</a:t>
            </a:r>
            <a:endParaRPr kumimoji="1" sz="4950" b="0" i="0" u="none" strike="noStrike" kern="1200" cap="none" spc="0" normalizeH="0" baseline="-757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63694" y="5936552"/>
            <a:ext cx="7524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920" algn="l"/>
                <a:tab pos="7221855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	</a:t>
            </a:r>
            <a:r>
              <a:rPr kumimoji="1" sz="3050" b="0" i="0" u="none" strike="noStrike" kern="1200" cap="none" spc="-10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Solve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the</a:t>
            </a:r>
            <a:r>
              <a:rPr kumimoji="1" sz="3050" b="0" i="0" u="none" strike="noStrike" kern="1200" cap="none" spc="39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optimal</a:t>
            </a:r>
            <a:r>
              <a:rPr kumimoji="1" sz="3050" b="0" i="0" u="none" strike="noStrike" kern="1200" cap="none" spc="9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1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transformation	</a:t>
            </a:r>
            <a:r>
              <a:rPr kumimoji="1" sz="3300" b="1" i="0" u="none" strike="noStrike" kern="1200" cap="none" spc="-41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453223" y="6877143"/>
            <a:ext cx="492696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92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	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Repeat </a:t>
            </a:r>
            <a:r>
              <a:rPr kumimoji="1" sz="305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until</a:t>
            </a:r>
            <a:r>
              <a:rPr kumimoji="1" sz="3050" b="0" i="0" u="none" strike="noStrike" kern="1200" cap="none" spc="2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convergence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44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658829" y="3534512"/>
            <a:ext cx="1624965" cy="1016000"/>
            <a:chOff x="13658829" y="3534512"/>
            <a:chExt cx="1624965" cy="1016000"/>
          </a:xfrm>
        </p:grpSpPr>
        <p:sp>
          <p:nvSpPr>
            <p:cNvPr id="3" name="object 3"/>
            <p:cNvSpPr/>
            <p:nvPr/>
          </p:nvSpPr>
          <p:spPr>
            <a:xfrm>
              <a:off x="14805130" y="355545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0"/>
                  </a:moveTo>
                  <a:lnTo>
                    <a:pt x="457112" y="457112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388074" y="3655240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5">
                  <a:moveTo>
                    <a:pt x="0" y="0"/>
                  </a:moveTo>
                  <a:lnTo>
                    <a:pt x="518461" y="518461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4190352" y="3927307"/>
              <a:ext cx="691515" cy="259079"/>
            </a:xfrm>
            <a:custGeom>
              <a:avLst/>
              <a:gdLst/>
              <a:ahLst/>
              <a:cxnLst/>
              <a:rect l="l" t="t" r="r" b="b"/>
              <a:pathLst>
                <a:path w="691515" h="259079">
                  <a:moveTo>
                    <a:pt x="0" y="0"/>
                  </a:moveTo>
                  <a:lnTo>
                    <a:pt x="690973" y="258925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679771" y="4081238"/>
              <a:ext cx="1096010" cy="448309"/>
            </a:xfrm>
            <a:custGeom>
              <a:avLst/>
              <a:gdLst/>
              <a:ahLst/>
              <a:cxnLst/>
              <a:rect l="l" t="t" r="r" b="b"/>
              <a:pathLst>
                <a:path w="1096009" h="448310">
                  <a:moveTo>
                    <a:pt x="0" y="0"/>
                  </a:moveTo>
                  <a:lnTo>
                    <a:pt x="1095967" y="448030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object 7"/>
          <p:cNvSpPr/>
          <p:nvPr/>
        </p:nvSpPr>
        <p:spPr>
          <a:xfrm>
            <a:off x="14042347" y="6770157"/>
            <a:ext cx="304165" cy="3810"/>
          </a:xfrm>
          <a:custGeom>
            <a:avLst/>
            <a:gdLst/>
            <a:ahLst/>
            <a:cxnLst/>
            <a:rect l="l" t="t" r="r" b="b"/>
            <a:pathLst>
              <a:path w="304165" h="3809">
                <a:moveTo>
                  <a:pt x="-20941" y="1742"/>
                </a:moveTo>
                <a:lnTo>
                  <a:pt x="324956" y="1742"/>
                </a:lnTo>
              </a:path>
            </a:pathLst>
          </a:custGeom>
          <a:ln w="45368">
            <a:solidFill>
              <a:srgbClr val="5E5E5E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749551" y="6902973"/>
            <a:ext cx="861060" cy="759460"/>
            <a:chOff x="13749551" y="6902973"/>
            <a:chExt cx="861060" cy="759460"/>
          </a:xfrm>
        </p:grpSpPr>
        <p:sp>
          <p:nvSpPr>
            <p:cNvPr id="9" name="object 9"/>
            <p:cNvSpPr/>
            <p:nvPr/>
          </p:nvSpPr>
          <p:spPr>
            <a:xfrm>
              <a:off x="14117527" y="7000293"/>
              <a:ext cx="391795" cy="106045"/>
            </a:xfrm>
            <a:custGeom>
              <a:avLst/>
              <a:gdLst/>
              <a:ahLst/>
              <a:cxnLst/>
              <a:rect l="l" t="t" r="r" b="b"/>
              <a:pathLst>
                <a:path w="391794" h="106045">
                  <a:moveTo>
                    <a:pt x="0" y="105920"/>
                  </a:moveTo>
                  <a:lnTo>
                    <a:pt x="391424" y="0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4000735" y="7004653"/>
              <a:ext cx="535940" cy="413384"/>
            </a:xfrm>
            <a:custGeom>
              <a:avLst/>
              <a:gdLst/>
              <a:ahLst/>
              <a:cxnLst/>
              <a:rect l="l" t="t" r="r" b="b"/>
              <a:pathLst>
                <a:path w="535940" h="413384">
                  <a:moveTo>
                    <a:pt x="0" y="413007"/>
                  </a:moveTo>
                  <a:lnTo>
                    <a:pt x="535593" y="0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829787" y="6999593"/>
              <a:ext cx="702945" cy="606425"/>
            </a:xfrm>
            <a:custGeom>
              <a:avLst/>
              <a:gdLst/>
              <a:ahLst/>
              <a:cxnLst/>
              <a:rect l="l" t="t" r="r" b="b"/>
              <a:pathLst>
                <a:path w="702944" h="606425">
                  <a:moveTo>
                    <a:pt x="0" y="605996"/>
                  </a:moveTo>
                  <a:lnTo>
                    <a:pt x="702375" y="0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4444722" y="6902973"/>
              <a:ext cx="165377" cy="165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4022276" y="7022964"/>
              <a:ext cx="164996" cy="164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3928278" y="7312023"/>
              <a:ext cx="164996" cy="1649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3749551" y="7497340"/>
              <a:ext cx="164996" cy="164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51674" y="666651"/>
            <a:ext cx="13430885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700" b="1" spc="-320" dirty="0">
                <a:latin typeface="Trebuchet MS"/>
                <a:cs typeface="Trebuchet MS"/>
              </a:rPr>
              <a:t>The </a:t>
            </a:r>
            <a:r>
              <a:rPr sz="5700" b="1" spc="-290" dirty="0">
                <a:latin typeface="Trebuchet MS"/>
                <a:cs typeface="Trebuchet MS"/>
              </a:rPr>
              <a:t>Iterative </a:t>
            </a:r>
            <a:r>
              <a:rPr sz="5700" b="1" spc="-160" dirty="0">
                <a:latin typeface="Trebuchet MS"/>
                <a:cs typeface="Trebuchet MS"/>
              </a:rPr>
              <a:t>Closest </a:t>
            </a:r>
            <a:r>
              <a:rPr sz="5700" b="1" spc="-185" dirty="0">
                <a:latin typeface="Trebuchet MS"/>
                <a:cs typeface="Trebuchet MS"/>
              </a:rPr>
              <a:t>Point </a:t>
            </a:r>
            <a:r>
              <a:rPr sz="5700" b="1" spc="10" dirty="0">
                <a:latin typeface="Trebuchet MS"/>
                <a:cs typeface="Trebuchet MS"/>
              </a:rPr>
              <a:t>(ICP)</a:t>
            </a:r>
            <a:r>
              <a:rPr sz="5700" b="1" spc="1035" dirty="0">
                <a:latin typeface="Trebuchet MS"/>
                <a:cs typeface="Trebuchet MS"/>
              </a:rPr>
              <a:t> </a:t>
            </a:r>
            <a:r>
              <a:rPr sz="5700" b="1" spc="-225" dirty="0">
                <a:latin typeface="Trebuchet MS"/>
                <a:cs typeface="Trebuchet MS"/>
              </a:rPr>
              <a:t>Algorithm</a:t>
            </a:r>
            <a:endParaRPr sz="57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724367" y="4439518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285669" y="4743477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285669" y="5162953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285669" y="5582430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444722" y="5795820"/>
            <a:ext cx="165377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078472" y="6099778"/>
            <a:ext cx="165377" cy="165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273753" y="6313168"/>
            <a:ext cx="165377" cy="165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273753" y="6689582"/>
            <a:ext cx="165377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5038494" y="7080136"/>
            <a:ext cx="165377" cy="165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5433026" y="7184845"/>
            <a:ext cx="165377" cy="165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615846" y="7488803"/>
            <a:ext cx="165369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5615846" y="7792762"/>
            <a:ext cx="165369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503193" y="8024266"/>
            <a:ext cx="165377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5187379" y="3906278"/>
            <a:ext cx="165377" cy="165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4829077" y="4109501"/>
            <a:ext cx="165377" cy="165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4117490" y="3847464"/>
            <a:ext cx="165003" cy="164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606299" y="4000855"/>
            <a:ext cx="164996" cy="1649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3476575" y="4399769"/>
            <a:ext cx="164996" cy="1649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346851" y="4798683"/>
            <a:ext cx="164996" cy="1649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3432116" y="5050799"/>
            <a:ext cx="164996" cy="1649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989826" y="5226596"/>
            <a:ext cx="164996" cy="1649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3109539" y="5489916"/>
            <a:ext cx="164996" cy="1649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2993130" y="5847878"/>
            <a:ext cx="165000" cy="1649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3089729" y="6103680"/>
            <a:ext cx="164996" cy="164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3599608" y="6455784"/>
            <a:ext cx="164996" cy="1649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3942415" y="6677368"/>
            <a:ext cx="164996" cy="1649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4319125" y="3566005"/>
            <a:ext cx="164996" cy="1649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4722707" y="3483548"/>
            <a:ext cx="165003" cy="164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44859" y="3128565"/>
            <a:ext cx="1844039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1" i="0" u="none" strike="noStrike" kern="1200" cap="none" spc="-1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Procedure: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463694" y="4008119"/>
            <a:ext cx="770128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92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	</a:t>
            </a:r>
            <a:r>
              <a:rPr kumimoji="1" sz="3050" b="0" i="0" u="none" strike="noStrike" kern="1200" cap="none" spc="-114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</a:t>
            </a:r>
            <a:r>
              <a:rPr kumimoji="1" sz="3050" b="0" i="0" u="none" strike="noStrike" kern="1200" cap="none" spc="9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initial </a:t>
            </a:r>
            <a:r>
              <a:rPr kumimoji="1" sz="3050" b="0" i="0" u="none" strike="noStrike" kern="1200" cap="none" spc="-14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guess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the</a:t>
            </a:r>
            <a:r>
              <a:rPr kumimoji="1" sz="3050" b="0" i="0" u="none" strike="noStrike" kern="1200" cap="none" spc="7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1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transformation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261464" y="4156142"/>
            <a:ext cx="3257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26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646165" y="3881276"/>
            <a:ext cx="1651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93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ˇ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561769" y="3992586"/>
            <a:ext cx="3155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17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419619" y="3972582"/>
            <a:ext cx="1651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93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ˇ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148424" y="3992586"/>
            <a:ext cx="4432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126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838769" y="3959079"/>
            <a:ext cx="1402080" cy="666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3745" marR="0" lvl="0" indent="0" algn="l" defTabSz="914400" rtl="0" eaLnBrk="1" fontAlgn="auto" latinLnBrk="0" hangingPunct="1">
              <a:lnSpc>
                <a:spcPts val="1955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8100" marR="0" lvl="0" indent="0" algn="l" defTabSz="914400" rtl="0" eaLnBrk="1" fontAlgn="auto" latinLnBrk="0" hangingPunct="1">
              <a:lnSpc>
                <a:spcPts val="30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53745" algn="l"/>
                <a:tab pos="1037590" algn="l"/>
              </a:tabLst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0" i="0" u="none" strike="noStrike" kern="1200" cap="none" spc="1889" normalizeH="0" baseline="-7575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}</a:t>
            </a:r>
            <a:endParaRPr kumimoji="1" sz="4950" b="0" i="0" u="none" strike="noStrike" kern="1200" cap="none" spc="0" normalizeH="0" baseline="-757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427823" y="4992383"/>
            <a:ext cx="988314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32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	</a:t>
            </a:r>
            <a:r>
              <a:rPr kumimoji="1" sz="3050" b="0" i="0" u="none" strike="noStrike" kern="1200" cap="none" spc="-8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Associate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</a:t>
            </a:r>
            <a:r>
              <a:rPr kumimoji="1" sz="3050" b="0" i="0" u="none" strike="noStrike" kern="1200" cap="none" spc="3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050" b="1" i="0" u="none" strike="noStrike" kern="1200" cap="none" spc="8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1" sz="3000" b="0" i="1" u="none" strike="noStrike" kern="1200" cap="none" spc="127" normalizeH="0" baseline="-19444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s’ </a:t>
            </a:r>
            <a:r>
              <a:rPr kumimoji="1" sz="3050" b="0" i="0" u="none" strike="noStrike" kern="1200" cap="none" spc="4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050" b="0" i="0" u="none" strike="noStrike" kern="1200" cap="none" spc="-7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nearest </a:t>
            </a:r>
            <a:r>
              <a:rPr kumimoji="1" sz="3050" b="0" i="0" u="none" strike="noStrike" kern="1200" cap="none" spc="3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1" sz="3050" b="0" i="0" u="none" strike="noStrike" kern="1200" cap="none" spc="69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1" i="0" u="none" strike="noStrike" kern="1200" cap="none" spc="9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1" sz="3000" b="0" i="1" u="none" strike="noStrike" kern="1200" cap="none" spc="142" normalizeH="0" baseline="-19444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1" sz="3000" b="0" i="0" u="none" strike="noStrike" kern="1200" cap="none" spc="0" normalizeH="0" baseline="-1944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372749" y="6089636"/>
            <a:ext cx="3257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26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923727" y="5814771"/>
            <a:ext cx="254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697182" y="5906077"/>
            <a:ext cx="254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259709" y="5926081"/>
            <a:ext cx="4559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691165" y="5892574"/>
            <a:ext cx="3098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950053" y="6030790"/>
            <a:ext cx="13893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753745" algn="l"/>
                <a:tab pos="1037590" algn="l"/>
              </a:tabLst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0" i="0" u="none" strike="noStrike" kern="1200" cap="none" spc="1889" normalizeH="0" baseline="-7575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}</a:t>
            </a:r>
            <a:endParaRPr kumimoji="1" sz="4950" b="0" i="0" u="none" strike="noStrike" kern="1200" cap="none" spc="0" normalizeH="0" baseline="-757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463694" y="5934762"/>
            <a:ext cx="7524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920" algn="l"/>
                <a:tab pos="7221855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	</a:t>
            </a:r>
            <a:r>
              <a:rPr kumimoji="1" sz="3050" b="0" i="0" u="none" strike="noStrike" kern="1200" cap="none" spc="-10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Solve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the</a:t>
            </a:r>
            <a:r>
              <a:rPr kumimoji="1" sz="3050" b="0" i="0" u="none" strike="noStrike" kern="1200" cap="none" spc="39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optimal</a:t>
            </a:r>
            <a:r>
              <a:rPr kumimoji="1" sz="3050" b="0" i="0" u="none" strike="noStrike" kern="1200" cap="none" spc="9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1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transformation	</a:t>
            </a:r>
            <a:r>
              <a:rPr kumimoji="1" sz="3300" b="1" i="0" u="none" strike="noStrike" kern="1200" cap="none" spc="-41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453223" y="6877143"/>
            <a:ext cx="492696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92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	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Repeat </a:t>
            </a:r>
            <a:r>
              <a:rPr kumimoji="1" sz="305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until</a:t>
            </a:r>
            <a:r>
              <a:rPr kumimoji="1" sz="3050" b="0" i="0" u="none" strike="noStrike" kern="1200" cap="none" spc="2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convergence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37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62237" y="3846572"/>
            <a:ext cx="75565" cy="166370"/>
          </a:xfrm>
          <a:custGeom>
            <a:avLst/>
            <a:gdLst/>
            <a:ahLst/>
            <a:cxnLst/>
            <a:rect l="l" t="t" r="r" b="b"/>
            <a:pathLst>
              <a:path w="75565" h="166370">
                <a:moveTo>
                  <a:pt x="74971" y="0"/>
                </a:moveTo>
                <a:lnTo>
                  <a:pt x="0" y="165992"/>
                </a:lnTo>
              </a:path>
            </a:pathLst>
          </a:custGeom>
          <a:ln w="41883">
            <a:solidFill>
              <a:srgbClr val="5E5E5E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732168" y="3811349"/>
            <a:ext cx="255904" cy="396240"/>
            <a:chOff x="14732168" y="3811349"/>
            <a:chExt cx="255904" cy="396240"/>
          </a:xfrm>
        </p:grpSpPr>
        <p:sp>
          <p:nvSpPr>
            <p:cNvPr id="4" name="object 4"/>
            <p:cNvSpPr/>
            <p:nvPr/>
          </p:nvSpPr>
          <p:spPr>
            <a:xfrm>
              <a:off x="14906533" y="3832291"/>
              <a:ext cx="60325" cy="341630"/>
            </a:xfrm>
            <a:custGeom>
              <a:avLst/>
              <a:gdLst/>
              <a:ahLst/>
              <a:cxnLst/>
              <a:rect l="l" t="t" r="r" b="b"/>
              <a:pathLst>
                <a:path w="60325" h="341629">
                  <a:moveTo>
                    <a:pt x="59974" y="0"/>
                  </a:moveTo>
                  <a:lnTo>
                    <a:pt x="0" y="341410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4753110" y="4159796"/>
              <a:ext cx="128270" cy="26670"/>
            </a:xfrm>
            <a:custGeom>
              <a:avLst/>
              <a:gdLst/>
              <a:ahLst/>
              <a:cxnLst/>
              <a:rect l="l" t="t" r="r" b="b"/>
              <a:pathLst>
                <a:path w="128269" h="26670">
                  <a:moveTo>
                    <a:pt x="0" y="0"/>
                  </a:moveTo>
                  <a:lnTo>
                    <a:pt x="128210" y="26436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object 6"/>
          <p:cNvSpPr/>
          <p:nvPr/>
        </p:nvSpPr>
        <p:spPr>
          <a:xfrm>
            <a:off x="14261806" y="4337731"/>
            <a:ext cx="514350" cy="191770"/>
          </a:xfrm>
          <a:custGeom>
            <a:avLst/>
            <a:gdLst/>
            <a:ahLst/>
            <a:cxnLst/>
            <a:rect l="l" t="t" r="r" b="b"/>
            <a:pathLst>
              <a:path w="514350" h="191770">
                <a:moveTo>
                  <a:pt x="0" y="0"/>
                </a:moveTo>
                <a:lnTo>
                  <a:pt x="513931" y="191538"/>
                </a:lnTo>
              </a:path>
            </a:pathLst>
          </a:custGeom>
          <a:ln w="41883">
            <a:solidFill>
              <a:srgbClr val="5E5E5E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346364" y="6773642"/>
            <a:ext cx="52069" cy="1045210"/>
          </a:xfrm>
          <a:custGeom>
            <a:avLst/>
            <a:gdLst/>
            <a:ahLst/>
            <a:cxnLst/>
            <a:rect l="l" t="t" r="r" b="b"/>
            <a:pathLst>
              <a:path w="52069" h="1045209">
                <a:moveTo>
                  <a:pt x="52003" y="1044950"/>
                </a:moveTo>
                <a:lnTo>
                  <a:pt x="0" y="0"/>
                </a:lnTo>
              </a:path>
            </a:pathLst>
          </a:custGeom>
          <a:ln w="41883">
            <a:solidFill>
              <a:srgbClr val="5E5E5E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314833" y="6902973"/>
            <a:ext cx="438150" cy="995044"/>
            <a:chOff x="14314833" y="6902973"/>
            <a:chExt cx="438150" cy="995044"/>
          </a:xfrm>
        </p:grpSpPr>
        <p:sp>
          <p:nvSpPr>
            <p:cNvPr id="9" name="object 9"/>
            <p:cNvSpPr/>
            <p:nvPr/>
          </p:nvSpPr>
          <p:spPr>
            <a:xfrm>
              <a:off x="14489601" y="7000294"/>
              <a:ext cx="19685" cy="3175"/>
            </a:xfrm>
            <a:custGeom>
              <a:avLst/>
              <a:gdLst/>
              <a:ahLst/>
              <a:cxnLst/>
              <a:rect l="l" t="t" r="r" b="b"/>
              <a:pathLst>
                <a:path w="19684" h="3175">
                  <a:moveTo>
                    <a:pt x="0" y="3114"/>
                  </a:moveTo>
                  <a:lnTo>
                    <a:pt x="19354" y="0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4536330" y="7004653"/>
              <a:ext cx="21590" cy="618490"/>
            </a:xfrm>
            <a:custGeom>
              <a:avLst/>
              <a:gdLst/>
              <a:ahLst/>
              <a:cxnLst/>
              <a:rect l="l" t="t" r="r" b="b"/>
              <a:pathLst>
                <a:path w="21590" h="618490">
                  <a:moveTo>
                    <a:pt x="21247" y="61798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4532163" y="6999594"/>
              <a:ext cx="137795" cy="340360"/>
            </a:xfrm>
            <a:custGeom>
              <a:avLst/>
              <a:gdLst/>
              <a:ahLst/>
              <a:cxnLst/>
              <a:rect l="l" t="t" r="r" b="b"/>
              <a:pathLst>
                <a:path w="137794" h="340359">
                  <a:moveTo>
                    <a:pt x="137661" y="339925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5E5E5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4444722" y="6902973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4507696" y="6912747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76608" y="0"/>
                  </a:moveTo>
                  <a:lnTo>
                    <a:pt x="44980" y="8814"/>
                  </a:lnTo>
                  <a:lnTo>
                    <a:pt x="19245" y="29210"/>
                  </a:lnTo>
                  <a:lnTo>
                    <a:pt x="3864" y="56928"/>
                  </a:lnTo>
                  <a:lnTo>
                    <a:pt x="0" y="88391"/>
                  </a:lnTo>
                  <a:lnTo>
                    <a:pt x="8814" y="120021"/>
                  </a:lnTo>
                  <a:lnTo>
                    <a:pt x="29209" y="145754"/>
                  </a:lnTo>
                  <a:lnTo>
                    <a:pt x="56926" y="161134"/>
                  </a:lnTo>
                  <a:lnTo>
                    <a:pt x="88388" y="164999"/>
                  </a:lnTo>
                  <a:lnTo>
                    <a:pt x="120015" y="156185"/>
                  </a:lnTo>
                  <a:lnTo>
                    <a:pt x="145750" y="135789"/>
                  </a:lnTo>
                  <a:lnTo>
                    <a:pt x="161131" y="108071"/>
                  </a:lnTo>
                  <a:lnTo>
                    <a:pt x="164996" y="76608"/>
                  </a:lnTo>
                  <a:lnTo>
                    <a:pt x="156181" y="44978"/>
                  </a:lnTo>
                  <a:lnTo>
                    <a:pt x="135786" y="19245"/>
                  </a:lnTo>
                  <a:lnTo>
                    <a:pt x="108069" y="3864"/>
                  </a:lnTo>
                  <a:lnTo>
                    <a:pt x="7660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4587557" y="7258343"/>
              <a:ext cx="164996" cy="164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4493551" y="7547402"/>
              <a:ext cx="165003" cy="164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4314833" y="7732720"/>
              <a:ext cx="164996" cy="164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51674" y="666651"/>
            <a:ext cx="13430885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700" b="1" spc="-320" dirty="0">
                <a:latin typeface="Trebuchet MS"/>
                <a:cs typeface="Trebuchet MS"/>
              </a:rPr>
              <a:t>The </a:t>
            </a:r>
            <a:r>
              <a:rPr sz="5700" b="1" spc="-290" dirty="0">
                <a:latin typeface="Trebuchet MS"/>
                <a:cs typeface="Trebuchet MS"/>
              </a:rPr>
              <a:t>Iterative </a:t>
            </a:r>
            <a:r>
              <a:rPr sz="5700" b="1" spc="-160" dirty="0">
                <a:latin typeface="Trebuchet MS"/>
                <a:cs typeface="Trebuchet MS"/>
              </a:rPr>
              <a:t>Closest </a:t>
            </a:r>
            <a:r>
              <a:rPr sz="5700" b="1" spc="-185" dirty="0">
                <a:latin typeface="Trebuchet MS"/>
                <a:cs typeface="Trebuchet MS"/>
              </a:rPr>
              <a:t>Point </a:t>
            </a:r>
            <a:r>
              <a:rPr sz="5700" b="1" spc="10" dirty="0">
                <a:latin typeface="Trebuchet MS"/>
                <a:cs typeface="Trebuchet MS"/>
              </a:rPr>
              <a:t>(ICP)</a:t>
            </a:r>
            <a:r>
              <a:rPr sz="5700" b="1" spc="1035" dirty="0">
                <a:latin typeface="Trebuchet MS"/>
                <a:cs typeface="Trebuchet MS"/>
              </a:rPr>
              <a:t> </a:t>
            </a:r>
            <a:r>
              <a:rPr sz="5700" b="1" spc="-225" dirty="0">
                <a:latin typeface="Trebuchet MS"/>
                <a:cs typeface="Trebuchet MS"/>
              </a:rPr>
              <a:t>Algorithm</a:t>
            </a:r>
            <a:endParaRPr sz="57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724367" y="4439518"/>
            <a:ext cx="165377" cy="165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285669" y="4743477"/>
            <a:ext cx="165377" cy="165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285669" y="5162953"/>
            <a:ext cx="165377" cy="165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285669" y="5582430"/>
            <a:ext cx="165377" cy="165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444722" y="5795820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078472" y="6099778"/>
            <a:ext cx="165377" cy="1653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273753" y="6313168"/>
            <a:ext cx="165377" cy="1653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4164890" y="6689582"/>
            <a:ext cx="274320" cy="167005"/>
            <a:chOff x="14164890" y="6689582"/>
            <a:chExt cx="274320" cy="167005"/>
          </a:xfrm>
        </p:grpSpPr>
        <p:sp>
          <p:nvSpPr>
            <p:cNvPr id="26" name="object 26"/>
            <p:cNvSpPr/>
            <p:nvPr/>
          </p:nvSpPr>
          <p:spPr>
            <a:xfrm>
              <a:off x="14273754" y="6689582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4164890" y="6691163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76608" y="0"/>
                  </a:moveTo>
                  <a:lnTo>
                    <a:pt x="44980" y="8814"/>
                  </a:lnTo>
                  <a:lnTo>
                    <a:pt x="19245" y="29210"/>
                  </a:lnTo>
                  <a:lnTo>
                    <a:pt x="3864" y="56928"/>
                  </a:lnTo>
                  <a:lnTo>
                    <a:pt x="0" y="88391"/>
                  </a:lnTo>
                  <a:lnTo>
                    <a:pt x="8814" y="120021"/>
                  </a:lnTo>
                  <a:lnTo>
                    <a:pt x="29209" y="145754"/>
                  </a:lnTo>
                  <a:lnTo>
                    <a:pt x="56926" y="161134"/>
                  </a:lnTo>
                  <a:lnTo>
                    <a:pt x="88388" y="164999"/>
                  </a:lnTo>
                  <a:lnTo>
                    <a:pt x="120015" y="156184"/>
                  </a:lnTo>
                  <a:lnTo>
                    <a:pt x="145750" y="135788"/>
                  </a:lnTo>
                  <a:lnTo>
                    <a:pt x="161131" y="108070"/>
                  </a:lnTo>
                  <a:lnTo>
                    <a:pt x="164996" y="76607"/>
                  </a:lnTo>
                  <a:lnTo>
                    <a:pt x="156181" y="44977"/>
                  </a:lnTo>
                  <a:lnTo>
                    <a:pt x="135786" y="19244"/>
                  </a:lnTo>
                  <a:lnTo>
                    <a:pt x="108069" y="3864"/>
                  </a:lnTo>
                  <a:lnTo>
                    <a:pt x="7660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object 28"/>
          <p:cNvSpPr/>
          <p:nvPr/>
        </p:nvSpPr>
        <p:spPr>
          <a:xfrm>
            <a:off x="15038494" y="7080136"/>
            <a:ext cx="165377" cy="165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433026" y="7184845"/>
            <a:ext cx="165377" cy="165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5615846" y="7488803"/>
            <a:ext cx="165369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615846" y="7792762"/>
            <a:ext cx="165369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503193" y="8024266"/>
            <a:ext cx="165377" cy="1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4682768" y="4082843"/>
            <a:ext cx="311785" cy="192405"/>
            <a:chOff x="14682768" y="4082843"/>
            <a:chExt cx="311785" cy="192405"/>
          </a:xfrm>
        </p:grpSpPr>
        <p:sp>
          <p:nvSpPr>
            <p:cNvPr id="34" name="object 34"/>
            <p:cNvSpPr/>
            <p:nvPr/>
          </p:nvSpPr>
          <p:spPr>
            <a:xfrm>
              <a:off x="14829076" y="4109500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4682768" y="4082843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76608" y="0"/>
                  </a:moveTo>
                  <a:lnTo>
                    <a:pt x="44980" y="8814"/>
                  </a:lnTo>
                  <a:lnTo>
                    <a:pt x="19245" y="29210"/>
                  </a:lnTo>
                  <a:lnTo>
                    <a:pt x="3864" y="56928"/>
                  </a:lnTo>
                  <a:lnTo>
                    <a:pt x="0" y="88391"/>
                  </a:lnTo>
                  <a:lnTo>
                    <a:pt x="8814" y="120021"/>
                  </a:lnTo>
                  <a:lnTo>
                    <a:pt x="29209" y="145754"/>
                  </a:lnTo>
                  <a:lnTo>
                    <a:pt x="56928" y="161134"/>
                  </a:lnTo>
                  <a:lnTo>
                    <a:pt x="88392" y="164999"/>
                  </a:lnTo>
                  <a:lnTo>
                    <a:pt x="120025" y="156185"/>
                  </a:lnTo>
                  <a:lnTo>
                    <a:pt x="145755" y="135789"/>
                  </a:lnTo>
                  <a:lnTo>
                    <a:pt x="161133" y="108071"/>
                  </a:lnTo>
                  <a:lnTo>
                    <a:pt x="164996" y="76608"/>
                  </a:lnTo>
                  <a:lnTo>
                    <a:pt x="156181" y="44978"/>
                  </a:lnTo>
                  <a:lnTo>
                    <a:pt x="135786" y="19245"/>
                  </a:lnTo>
                  <a:lnTo>
                    <a:pt x="108069" y="3864"/>
                  </a:lnTo>
                  <a:lnTo>
                    <a:pt x="7660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5187379" y="3718927"/>
            <a:ext cx="266065" cy="353060"/>
            <a:chOff x="15187379" y="3718927"/>
            <a:chExt cx="266065" cy="353060"/>
          </a:xfrm>
        </p:grpSpPr>
        <p:sp>
          <p:nvSpPr>
            <p:cNvPr id="37" name="object 37"/>
            <p:cNvSpPr/>
            <p:nvPr/>
          </p:nvSpPr>
          <p:spPr>
            <a:xfrm>
              <a:off x="15187379" y="3906278"/>
              <a:ext cx="165377" cy="16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5287986" y="3718927"/>
              <a:ext cx="164996" cy="1649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9" name="object 39"/>
          <p:cNvSpPr/>
          <p:nvPr/>
        </p:nvSpPr>
        <p:spPr>
          <a:xfrm>
            <a:off x="14171576" y="4236235"/>
            <a:ext cx="165000" cy="164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4041857" y="4635148"/>
            <a:ext cx="164996" cy="164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3912133" y="5034063"/>
            <a:ext cx="164996" cy="164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3997389" y="5286179"/>
            <a:ext cx="165005" cy="1649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3555098" y="5461976"/>
            <a:ext cx="165003" cy="164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3674811" y="5725295"/>
            <a:ext cx="165003" cy="1649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3558406" y="6083257"/>
            <a:ext cx="165005" cy="1649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3655005" y="6339059"/>
            <a:ext cx="165000" cy="164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4884407" y="3801384"/>
            <a:ext cx="164996" cy="164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44859" y="3128565"/>
            <a:ext cx="1844039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1" i="0" u="none" strike="noStrike" kern="1200" cap="none" spc="-1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Procedure: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463694" y="4008119"/>
            <a:ext cx="770128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92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	</a:t>
            </a:r>
            <a:r>
              <a:rPr kumimoji="1" sz="3050" b="0" i="0" u="none" strike="noStrike" kern="1200" cap="none" spc="-114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</a:t>
            </a:r>
            <a:r>
              <a:rPr kumimoji="1" sz="3050" b="0" i="0" u="none" strike="noStrike" kern="1200" cap="none" spc="9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initial </a:t>
            </a:r>
            <a:r>
              <a:rPr kumimoji="1" sz="3050" b="0" i="0" u="none" strike="noStrike" kern="1200" cap="none" spc="-14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guess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the</a:t>
            </a:r>
            <a:r>
              <a:rPr kumimoji="1" sz="3050" b="0" i="0" u="none" strike="noStrike" kern="1200" cap="none" spc="7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1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transformation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261464" y="4156142"/>
            <a:ext cx="3257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26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646165" y="3881276"/>
            <a:ext cx="1651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93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ˇ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561769" y="3992586"/>
            <a:ext cx="3155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17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419619" y="3972582"/>
            <a:ext cx="1651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93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ˇ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148424" y="3992586"/>
            <a:ext cx="4432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126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838769" y="3959079"/>
            <a:ext cx="1402080" cy="666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3745" marR="0" lvl="0" indent="0" algn="l" defTabSz="914400" rtl="0" eaLnBrk="1" fontAlgn="auto" latinLnBrk="0" hangingPunct="1">
              <a:lnSpc>
                <a:spcPts val="1955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8100" marR="0" lvl="0" indent="0" algn="l" defTabSz="914400" rtl="0" eaLnBrk="1" fontAlgn="auto" latinLnBrk="0" hangingPunct="1">
              <a:lnSpc>
                <a:spcPts val="30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53745" algn="l"/>
                <a:tab pos="1037590" algn="l"/>
              </a:tabLst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0" i="0" u="none" strike="noStrike" kern="1200" cap="none" spc="1889" normalizeH="0" baseline="-7575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}</a:t>
            </a:r>
            <a:endParaRPr kumimoji="1" sz="4950" b="0" i="0" u="none" strike="noStrike" kern="1200" cap="none" spc="0" normalizeH="0" baseline="-757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427823" y="4992383"/>
            <a:ext cx="988314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32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	</a:t>
            </a:r>
            <a:r>
              <a:rPr kumimoji="1" sz="3050" b="0" i="0" u="none" strike="noStrike" kern="1200" cap="none" spc="-8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Associate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</a:t>
            </a:r>
            <a:r>
              <a:rPr kumimoji="1" sz="3050" b="0" i="0" u="none" strike="noStrike" kern="1200" cap="none" spc="3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050" b="1" i="0" u="none" strike="noStrike" kern="1200" cap="none" spc="8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1" sz="3000" b="0" i="1" u="none" strike="noStrike" kern="1200" cap="none" spc="127" normalizeH="0" baseline="-19444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s’ </a:t>
            </a:r>
            <a:r>
              <a:rPr kumimoji="1" sz="3050" b="0" i="0" u="none" strike="noStrike" kern="1200" cap="none" spc="4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050" b="0" i="0" u="none" strike="noStrike" kern="1200" cap="none" spc="-7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nearest </a:t>
            </a:r>
            <a:r>
              <a:rPr kumimoji="1" sz="3050" b="0" i="0" u="none" strike="noStrike" kern="1200" cap="none" spc="3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1" sz="3050" b="0" i="0" u="none" strike="noStrike" kern="1200" cap="none" spc="69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1" i="0" u="none" strike="noStrike" kern="1200" cap="none" spc="9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1" sz="3000" b="0" i="1" u="none" strike="noStrike" kern="1200" cap="none" spc="142" normalizeH="0" baseline="-19444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1" sz="3000" b="0" i="0" u="none" strike="noStrike" kern="1200" cap="none" spc="0" normalizeH="0" baseline="-1944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372749" y="6100107"/>
            <a:ext cx="3257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26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923727" y="5825242"/>
            <a:ext cx="254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697182" y="5916548"/>
            <a:ext cx="254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259709" y="5936552"/>
            <a:ext cx="4559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691165" y="5903045"/>
            <a:ext cx="3098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950053" y="6041261"/>
            <a:ext cx="13893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753745" algn="l"/>
                <a:tab pos="1037590" algn="l"/>
              </a:tabLst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0" i="0" u="none" strike="noStrike" kern="1200" cap="none" spc="1889" normalizeH="0" baseline="-7575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}</a:t>
            </a:r>
            <a:endParaRPr kumimoji="1" sz="4950" b="0" i="0" u="none" strike="noStrike" kern="1200" cap="none" spc="0" normalizeH="0" baseline="-757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463694" y="5936552"/>
            <a:ext cx="7524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920" algn="l"/>
                <a:tab pos="7221855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	</a:t>
            </a:r>
            <a:r>
              <a:rPr kumimoji="1" sz="3050" b="0" i="0" u="none" strike="noStrike" kern="1200" cap="none" spc="-10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Solve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the</a:t>
            </a:r>
            <a:r>
              <a:rPr kumimoji="1" sz="3050" b="0" i="0" u="none" strike="noStrike" kern="1200" cap="none" spc="39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optimal</a:t>
            </a:r>
            <a:r>
              <a:rPr kumimoji="1" sz="3050" b="0" i="0" u="none" strike="noStrike" kern="1200" cap="none" spc="9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1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transformation	</a:t>
            </a:r>
            <a:r>
              <a:rPr kumimoji="1" sz="3300" b="1" i="0" u="none" strike="noStrike" kern="1200" cap="none" spc="-41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453223" y="6877143"/>
            <a:ext cx="492696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92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	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Repeat </a:t>
            </a:r>
            <a:r>
              <a:rPr kumimoji="1" sz="305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until</a:t>
            </a:r>
            <a:r>
              <a:rPr kumimoji="1" sz="3050" b="0" i="0" u="none" strike="noStrike" kern="1200" cap="none" spc="2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convergence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225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398968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310" dirty="0">
                <a:latin typeface="Trebuchet MS"/>
                <a:cs typeface="Trebuchet MS"/>
              </a:rPr>
              <a:t>The </a:t>
            </a:r>
            <a:r>
              <a:rPr b="1" spc="-285" dirty="0">
                <a:latin typeface="Trebuchet MS"/>
                <a:cs typeface="Trebuchet MS"/>
              </a:rPr>
              <a:t>Iterative </a:t>
            </a:r>
            <a:r>
              <a:rPr b="1" spc="-150" dirty="0">
                <a:latin typeface="Trebuchet MS"/>
                <a:cs typeface="Trebuchet MS"/>
              </a:rPr>
              <a:t>Closest </a:t>
            </a:r>
            <a:r>
              <a:rPr b="1" spc="-175" dirty="0">
                <a:latin typeface="Trebuchet MS"/>
                <a:cs typeface="Trebuchet MS"/>
              </a:rPr>
              <a:t>Point </a:t>
            </a:r>
            <a:r>
              <a:rPr b="1" spc="25" dirty="0">
                <a:latin typeface="Trebuchet MS"/>
                <a:cs typeface="Trebuchet MS"/>
              </a:rPr>
              <a:t>(ICP)</a:t>
            </a:r>
            <a:r>
              <a:rPr b="1" spc="1065" dirty="0">
                <a:latin typeface="Trebuchet MS"/>
                <a:cs typeface="Trebuchet MS"/>
              </a:rPr>
              <a:t> </a:t>
            </a:r>
            <a:r>
              <a:rPr b="1" spc="-215" dirty="0">
                <a:latin typeface="Trebuchet MS"/>
                <a:cs typeface="Trebuchet MS"/>
              </a:rPr>
              <a:t>Algorithm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724367" y="4439518"/>
            <a:ext cx="217804" cy="165735"/>
            <a:chOff x="14724367" y="4439518"/>
            <a:chExt cx="217804" cy="165735"/>
          </a:xfrm>
        </p:grpSpPr>
        <p:sp>
          <p:nvSpPr>
            <p:cNvPr id="4" name="object 4"/>
            <p:cNvSpPr/>
            <p:nvPr/>
          </p:nvSpPr>
          <p:spPr>
            <a:xfrm>
              <a:off x="14724367" y="4439518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4776722" y="4439518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4285669" y="4743477"/>
            <a:ext cx="217804" cy="165735"/>
            <a:chOff x="14285669" y="4743477"/>
            <a:chExt cx="217804" cy="165735"/>
          </a:xfrm>
        </p:grpSpPr>
        <p:sp>
          <p:nvSpPr>
            <p:cNvPr id="7" name="object 7"/>
            <p:cNvSpPr/>
            <p:nvPr/>
          </p:nvSpPr>
          <p:spPr>
            <a:xfrm>
              <a:off x="14285669" y="4743477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4338023" y="4743477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4285669" y="5162953"/>
            <a:ext cx="217804" cy="165735"/>
            <a:chOff x="14285669" y="5162953"/>
            <a:chExt cx="217804" cy="165735"/>
          </a:xfrm>
        </p:grpSpPr>
        <p:sp>
          <p:nvSpPr>
            <p:cNvPr id="10" name="object 10"/>
            <p:cNvSpPr/>
            <p:nvPr/>
          </p:nvSpPr>
          <p:spPr>
            <a:xfrm>
              <a:off x="14285669" y="5162953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4338023" y="5162953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4285669" y="5582430"/>
            <a:ext cx="217804" cy="165735"/>
            <a:chOff x="14285669" y="5582430"/>
            <a:chExt cx="217804" cy="165735"/>
          </a:xfrm>
        </p:grpSpPr>
        <p:sp>
          <p:nvSpPr>
            <p:cNvPr id="13" name="object 13"/>
            <p:cNvSpPr/>
            <p:nvPr/>
          </p:nvSpPr>
          <p:spPr>
            <a:xfrm>
              <a:off x="14285669" y="5582430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4338023" y="5582430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4444722" y="5795820"/>
            <a:ext cx="217804" cy="165735"/>
            <a:chOff x="14444722" y="5795820"/>
            <a:chExt cx="217804" cy="165735"/>
          </a:xfrm>
        </p:grpSpPr>
        <p:sp>
          <p:nvSpPr>
            <p:cNvPr id="16" name="object 16"/>
            <p:cNvSpPr/>
            <p:nvPr/>
          </p:nvSpPr>
          <p:spPr>
            <a:xfrm>
              <a:off x="14444722" y="5795820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4497077" y="5795820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4078472" y="6099778"/>
            <a:ext cx="217804" cy="165735"/>
            <a:chOff x="14078472" y="6099778"/>
            <a:chExt cx="217804" cy="165735"/>
          </a:xfrm>
        </p:grpSpPr>
        <p:sp>
          <p:nvSpPr>
            <p:cNvPr id="19" name="object 19"/>
            <p:cNvSpPr/>
            <p:nvPr/>
          </p:nvSpPr>
          <p:spPr>
            <a:xfrm>
              <a:off x="14078472" y="6099778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3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3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4130826" y="6099778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3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3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4273753" y="6313168"/>
            <a:ext cx="217804" cy="165735"/>
            <a:chOff x="14273753" y="6313168"/>
            <a:chExt cx="217804" cy="165735"/>
          </a:xfrm>
        </p:grpSpPr>
        <p:sp>
          <p:nvSpPr>
            <p:cNvPr id="22" name="object 22"/>
            <p:cNvSpPr/>
            <p:nvPr/>
          </p:nvSpPr>
          <p:spPr>
            <a:xfrm>
              <a:off x="14273753" y="6313168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3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3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4326107" y="6313168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3"/>
                  </a:lnTo>
                  <a:lnTo>
                    <a:pt x="0" y="82688"/>
                  </a:lnTo>
                  <a:lnTo>
                    <a:pt x="6054" y="113804"/>
                  </a:lnTo>
                  <a:lnTo>
                    <a:pt x="24219" y="141158"/>
                  </a:lnTo>
                  <a:lnTo>
                    <a:pt x="51573" y="159322"/>
                  </a:lnTo>
                  <a:lnTo>
                    <a:pt x="82688" y="165377"/>
                  </a:lnTo>
                  <a:lnTo>
                    <a:pt x="113804" y="159322"/>
                  </a:lnTo>
                  <a:lnTo>
                    <a:pt x="141158" y="141158"/>
                  </a:lnTo>
                  <a:lnTo>
                    <a:pt x="159322" y="113804"/>
                  </a:lnTo>
                  <a:lnTo>
                    <a:pt x="165377" y="82688"/>
                  </a:lnTo>
                  <a:lnTo>
                    <a:pt x="159322" y="51573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273753" y="6689582"/>
            <a:ext cx="217804" cy="165735"/>
            <a:chOff x="14273753" y="6689582"/>
            <a:chExt cx="217804" cy="165735"/>
          </a:xfrm>
        </p:grpSpPr>
        <p:sp>
          <p:nvSpPr>
            <p:cNvPr id="25" name="object 25"/>
            <p:cNvSpPr/>
            <p:nvPr/>
          </p:nvSpPr>
          <p:spPr>
            <a:xfrm>
              <a:off x="14273753" y="6689582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4326107" y="6689582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4444722" y="6902973"/>
            <a:ext cx="217804" cy="165735"/>
            <a:chOff x="14444722" y="6902973"/>
            <a:chExt cx="217804" cy="165735"/>
          </a:xfrm>
        </p:grpSpPr>
        <p:sp>
          <p:nvSpPr>
            <p:cNvPr id="28" name="object 28"/>
            <p:cNvSpPr/>
            <p:nvPr/>
          </p:nvSpPr>
          <p:spPr>
            <a:xfrm>
              <a:off x="14444722" y="6902973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4497077" y="6902973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15038494" y="7080136"/>
            <a:ext cx="217804" cy="165735"/>
            <a:chOff x="15038494" y="7080136"/>
            <a:chExt cx="217804" cy="165735"/>
          </a:xfrm>
        </p:grpSpPr>
        <p:sp>
          <p:nvSpPr>
            <p:cNvPr id="31" name="object 31"/>
            <p:cNvSpPr/>
            <p:nvPr/>
          </p:nvSpPr>
          <p:spPr>
            <a:xfrm>
              <a:off x="15038494" y="7080136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5090848" y="7080136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5433026" y="7184845"/>
            <a:ext cx="217804" cy="165735"/>
            <a:chOff x="15433026" y="7184845"/>
            <a:chExt cx="217804" cy="165735"/>
          </a:xfrm>
        </p:grpSpPr>
        <p:sp>
          <p:nvSpPr>
            <p:cNvPr id="34" name="object 34"/>
            <p:cNvSpPr/>
            <p:nvPr/>
          </p:nvSpPr>
          <p:spPr>
            <a:xfrm>
              <a:off x="15433026" y="7184845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5485381" y="7184845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5615846" y="7488803"/>
            <a:ext cx="217804" cy="165735"/>
            <a:chOff x="15615846" y="7488803"/>
            <a:chExt cx="217804" cy="165735"/>
          </a:xfrm>
        </p:grpSpPr>
        <p:sp>
          <p:nvSpPr>
            <p:cNvPr id="37" name="object 37"/>
            <p:cNvSpPr/>
            <p:nvPr/>
          </p:nvSpPr>
          <p:spPr>
            <a:xfrm>
              <a:off x="15615846" y="7488803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4" y="0"/>
                  </a:moveTo>
                  <a:lnTo>
                    <a:pt x="51566" y="6054"/>
                  </a:lnTo>
                  <a:lnTo>
                    <a:pt x="24211" y="24219"/>
                  </a:lnTo>
                  <a:lnTo>
                    <a:pt x="6052" y="51572"/>
                  </a:lnTo>
                  <a:lnTo>
                    <a:pt x="0" y="82688"/>
                  </a:lnTo>
                  <a:lnTo>
                    <a:pt x="6052" y="113803"/>
                  </a:lnTo>
                  <a:lnTo>
                    <a:pt x="24211" y="141158"/>
                  </a:lnTo>
                  <a:lnTo>
                    <a:pt x="51566" y="159321"/>
                  </a:lnTo>
                  <a:lnTo>
                    <a:pt x="82684" y="165376"/>
                  </a:lnTo>
                  <a:lnTo>
                    <a:pt x="113800" y="159321"/>
                  </a:lnTo>
                  <a:lnTo>
                    <a:pt x="141150" y="141158"/>
                  </a:lnTo>
                  <a:lnTo>
                    <a:pt x="159314" y="113803"/>
                  </a:lnTo>
                  <a:lnTo>
                    <a:pt x="165369" y="82688"/>
                  </a:lnTo>
                  <a:lnTo>
                    <a:pt x="159314" y="51572"/>
                  </a:lnTo>
                  <a:lnTo>
                    <a:pt x="141150" y="24219"/>
                  </a:lnTo>
                  <a:lnTo>
                    <a:pt x="113800" y="6054"/>
                  </a:lnTo>
                  <a:lnTo>
                    <a:pt x="82684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5668201" y="7488803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4" y="0"/>
                  </a:moveTo>
                  <a:lnTo>
                    <a:pt x="51566" y="6054"/>
                  </a:lnTo>
                  <a:lnTo>
                    <a:pt x="24211" y="24219"/>
                  </a:lnTo>
                  <a:lnTo>
                    <a:pt x="6052" y="51572"/>
                  </a:lnTo>
                  <a:lnTo>
                    <a:pt x="0" y="82688"/>
                  </a:lnTo>
                  <a:lnTo>
                    <a:pt x="6052" y="113803"/>
                  </a:lnTo>
                  <a:lnTo>
                    <a:pt x="24211" y="141158"/>
                  </a:lnTo>
                  <a:lnTo>
                    <a:pt x="51566" y="159321"/>
                  </a:lnTo>
                  <a:lnTo>
                    <a:pt x="82684" y="165376"/>
                  </a:lnTo>
                  <a:lnTo>
                    <a:pt x="113800" y="159321"/>
                  </a:lnTo>
                  <a:lnTo>
                    <a:pt x="141150" y="141158"/>
                  </a:lnTo>
                  <a:lnTo>
                    <a:pt x="159314" y="113803"/>
                  </a:lnTo>
                  <a:lnTo>
                    <a:pt x="165369" y="82688"/>
                  </a:lnTo>
                  <a:lnTo>
                    <a:pt x="159314" y="51572"/>
                  </a:lnTo>
                  <a:lnTo>
                    <a:pt x="141150" y="24219"/>
                  </a:lnTo>
                  <a:lnTo>
                    <a:pt x="113800" y="6054"/>
                  </a:lnTo>
                  <a:lnTo>
                    <a:pt x="82684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15615846" y="7792762"/>
            <a:ext cx="217804" cy="165735"/>
            <a:chOff x="15615846" y="7792762"/>
            <a:chExt cx="217804" cy="165735"/>
          </a:xfrm>
        </p:grpSpPr>
        <p:sp>
          <p:nvSpPr>
            <p:cNvPr id="40" name="object 40"/>
            <p:cNvSpPr/>
            <p:nvPr/>
          </p:nvSpPr>
          <p:spPr>
            <a:xfrm>
              <a:off x="15615846" y="7792762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4" y="0"/>
                  </a:moveTo>
                  <a:lnTo>
                    <a:pt x="51566" y="6054"/>
                  </a:lnTo>
                  <a:lnTo>
                    <a:pt x="24211" y="24218"/>
                  </a:lnTo>
                  <a:lnTo>
                    <a:pt x="6052" y="51572"/>
                  </a:lnTo>
                  <a:lnTo>
                    <a:pt x="0" y="82688"/>
                  </a:lnTo>
                  <a:lnTo>
                    <a:pt x="6052" y="113803"/>
                  </a:lnTo>
                  <a:lnTo>
                    <a:pt x="24211" y="141157"/>
                  </a:lnTo>
                  <a:lnTo>
                    <a:pt x="51566" y="159321"/>
                  </a:lnTo>
                  <a:lnTo>
                    <a:pt x="82684" y="165376"/>
                  </a:lnTo>
                  <a:lnTo>
                    <a:pt x="113800" y="159321"/>
                  </a:lnTo>
                  <a:lnTo>
                    <a:pt x="141150" y="141157"/>
                  </a:lnTo>
                  <a:lnTo>
                    <a:pt x="159314" y="113803"/>
                  </a:lnTo>
                  <a:lnTo>
                    <a:pt x="165369" y="82688"/>
                  </a:lnTo>
                  <a:lnTo>
                    <a:pt x="159314" y="51572"/>
                  </a:lnTo>
                  <a:lnTo>
                    <a:pt x="141150" y="24218"/>
                  </a:lnTo>
                  <a:lnTo>
                    <a:pt x="113800" y="6054"/>
                  </a:lnTo>
                  <a:lnTo>
                    <a:pt x="82684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15668201" y="7792762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4" y="0"/>
                  </a:moveTo>
                  <a:lnTo>
                    <a:pt x="51566" y="6054"/>
                  </a:lnTo>
                  <a:lnTo>
                    <a:pt x="24211" y="24218"/>
                  </a:lnTo>
                  <a:lnTo>
                    <a:pt x="6052" y="51572"/>
                  </a:lnTo>
                  <a:lnTo>
                    <a:pt x="0" y="82688"/>
                  </a:lnTo>
                  <a:lnTo>
                    <a:pt x="6052" y="113803"/>
                  </a:lnTo>
                  <a:lnTo>
                    <a:pt x="24211" y="141157"/>
                  </a:lnTo>
                  <a:lnTo>
                    <a:pt x="51566" y="159321"/>
                  </a:lnTo>
                  <a:lnTo>
                    <a:pt x="82684" y="165376"/>
                  </a:lnTo>
                  <a:lnTo>
                    <a:pt x="113800" y="159321"/>
                  </a:lnTo>
                  <a:lnTo>
                    <a:pt x="141150" y="141157"/>
                  </a:lnTo>
                  <a:lnTo>
                    <a:pt x="159314" y="113803"/>
                  </a:lnTo>
                  <a:lnTo>
                    <a:pt x="165369" y="82688"/>
                  </a:lnTo>
                  <a:lnTo>
                    <a:pt x="159314" y="51572"/>
                  </a:lnTo>
                  <a:lnTo>
                    <a:pt x="141150" y="24218"/>
                  </a:lnTo>
                  <a:lnTo>
                    <a:pt x="113800" y="6054"/>
                  </a:lnTo>
                  <a:lnTo>
                    <a:pt x="82684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5503193" y="8024266"/>
            <a:ext cx="217804" cy="165735"/>
            <a:chOff x="15503193" y="8024266"/>
            <a:chExt cx="217804" cy="165735"/>
          </a:xfrm>
        </p:grpSpPr>
        <p:sp>
          <p:nvSpPr>
            <p:cNvPr id="43" name="object 43"/>
            <p:cNvSpPr/>
            <p:nvPr/>
          </p:nvSpPr>
          <p:spPr>
            <a:xfrm>
              <a:off x="15503193" y="8024266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15555547" y="8024266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4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14829077" y="4109501"/>
            <a:ext cx="217804" cy="165735"/>
            <a:chOff x="14829077" y="4109501"/>
            <a:chExt cx="217804" cy="165735"/>
          </a:xfrm>
        </p:grpSpPr>
        <p:sp>
          <p:nvSpPr>
            <p:cNvPr id="46" name="object 46"/>
            <p:cNvSpPr/>
            <p:nvPr/>
          </p:nvSpPr>
          <p:spPr>
            <a:xfrm>
              <a:off x="14829077" y="4109501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14881432" y="4109501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9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8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8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9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15187379" y="3906278"/>
            <a:ext cx="217804" cy="165735"/>
            <a:chOff x="15187379" y="3906278"/>
            <a:chExt cx="217804" cy="165735"/>
          </a:xfrm>
        </p:grpSpPr>
        <p:sp>
          <p:nvSpPr>
            <p:cNvPr id="49" name="object 49"/>
            <p:cNvSpPr/>
            <p:nvPr/>
          </p:nvSpPr>
          <p:spPr>
            <a:xfrm>
              <a:off x="15187379" y="3906278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15239734" y="3906278"/>
              <a:ext cx="165735" cy="165735"/>
            </a:xfrm>
            <a:custGeom>
              <a:avLst/>
              <a:gdLst/>
              <a:ahLst/>
              <a:cxnLst/>
              <a:rect l="l" t="t" r="r" b="b"/>
              <a:pathLst>
                <a:path w="165734" h="165735">
                  <a:moveTo>
                    <a:pt x="82688" y="0"/>
                  </a:moveTo>
                  <a:lnTo>
                    <a:pt x="51573" y="6054"/>
                  </a:lnTo>
                  <a:lnTo>
                    <a:pt x="24219" y="24218"/>
                  </a:lnTo>
                  <a:lnTo>
                    <a:pt x="6054" y="51572"/>
                  </a:lnTo>
                  <a:lnTo>
                    <a:pt x="0" y="82688"/>
                  </a:lnTo>
                  <a:lnTo>
                    <a:pt x="6054" y="113803"/>
                  </a:lnTo>
                  <a:lnTo>
                    <a:pt x="24219" y="141157"/>
                  </a:lnTo>
                  <a:lnTo>
                    <a:pt x="51573" y="159321"/>
                  </a:lnTo>
                  <a:lnTo>
                    <a:pt x="82688" y="165376"/>
                  </a:lnTo>
                  <a:lnTo>
                    <a:pt x="113804" y="159321"/>
                  </a:lnTo>
                  <a:lnTo>
                    <a:pt x="141158" y="141157"/>
                  </a:lnTo>
                  <a:lnTo>
                    <a:pt x="159322" y="113803"/>
                  </a:lnTo>
                  <a:lnTo>
                    <a:pt x="165377" y="82688"/>
                  </a:lnTo>
                  <a:lnTo>
                    <a:pt x="159322" y="51572"/>
                  </a:lnTo>
                  <a:lnTo>
                    <a:pt x="141158" y="24218"/>
                  </a:lnTo>
                  <a:lnTo>
                    <a:pt x="113804" y="6054"/>
                  </a:lnTo>
                  <a:lnTo>
                    <a:pt x="8268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044859" y="3128565"/>
            <a:ext cx="1844039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1" i="0" u="none" strike="noStrike" kern="1200" cap="none" spc="-1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Procedure: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463694" y="4008119"/>
            <a:ext cx="770128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92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	</a:t>
            </a:r>
            <a:r>
              <a:rPr kumimoji="1" sz="3050" b="0" i="0" u="none" strike="noStrike" kern="1200" cap="none" spc="-114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</a:t>
            </a:r>
            <a:r>
              <a:rPr kumimoji="1" sz="3050" b="0" i="0" u="none" strike="noStrike" kern="1200" cap="none" spc="9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initial </a:t>
            </a:r>
            <a:r>
              <a:rPr kumimoji="1" sz="3050" b="0" i="0" u="none" strike="noStrike" kern="1200" cap="none" spc="-14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guess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the</a:t>
            </a:r>
            <a:r>
              <a:rPr kumimoji="1" sz="3050" b="0" i="0" u="none" strike="noStrike" kern="1200" cap="none" spc="7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1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transformation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261464" y="4156142"/>
            <a:ext cx="3257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26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646165" y="3881276"/>
            <a:ext cx="1651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93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ˇ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561769" y="3992586"/>
            <a:ext cx="3155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17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419619" y="3972582"/>
            <a:ext cx="1651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93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ˇ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148424" y="3992586"/>
            <a:ext cx="4432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126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838769" y="3959079"/>
            <a:ext cx="1402080" cy="666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3745" marR="0" lvl="0" indent="0" algn="l" defTabSz="914400" rtl="0" eaLnBrk="1" fontAlgn="auto" latinLnBrk="0" hangingPunct="1">
              <a:lnSpc>
                <a:spcPts val="1955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8100" marR="0" lvl="0" indent="0" algn="l" defTabSz="914400" rtl="0" eaLnBrk="1" fontAlgn="auto" latinLnBrk="0" hangingPunct="1">
              <a:lnSpc>
                <a:spcPts val="30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53745" algn="l"/>
                <a:tab pos="1037590" algn="l"/>
              </a:tabLst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0" i="0" u="none" strike="noStrike" kern="1200" cap="none" spc="1889" normalizeH="0" baseline="-7575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}</a:t>
            </a:r>
            <a:endParaRPr kumimoji="1" sz="4950" b="0" i="0" u="none" strike="noStrike" kern="1200" cap="none" spc="0" normalizeH="0" baseline="-757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427823" y="4992383"/>
            <a:ext cx="988314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32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	</a:t>
            </a:r>
            <a:r>
              <a:rPr kumimoji="1" sz="3050" b="0" i="0" u="none" strike="noStrike" kern="1200" cap="none" spc="-8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Associate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</a:t>
            </a:r>
            <a:r>
              <a:rPr kumimoji="1" sz="3050" b="0" i="0" u="none" strike="noStrike" kern="1200" cap="none" spc="3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050" b="1" i="0" u="none" strike="noStrike" kern="1200" cap="none" spc="8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1" sz="3000" b="0" i="1" u="none" strike="noStrike" kern="1200" cap="none" spc="127" normalizeH="0" baseline="-19444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s’ </a:t>
            </a:r>
            <a:r>
              <a:rPr kumimoji="1" sz="3050" b="0" i="0" u="none" strike="noStrike" kern="1200" cap="none" spc="4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050" b="0" i="0" u="none" strike="noStrike" kern="1200" cap="none" spc="-7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nearest </a:t>
            </a:r>
            <a:r>
              <a:rPr kumimoji="1" sz="3050" b="0" i="0" u="none" strike="noStrike" kern="1200" cap="none" spc="3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1" sz="3050" b="0" i="0" u="none" strike="noStrike" kern="1200" cap="none" spc="69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1" i="0" u="none" strike="noStrike" kern="1200" cap="none" spc="9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1" sz="3000" b="0" i="1" u="none" strike="noStrike" kern="1200" cap="none" spc="142" normalizeH="0" baseline="-19444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1" sz="3000" b="0" i="0" u="none" strike="noStrike" kern="1200" cap="none" spc="0" normalizeH="0" baseline="-1944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372749" y="6110578"/>
            <a:ext cx="3257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26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923727" y="5835713"/>
            <a:ext cx="254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673054" y="5947023"/>
            <a:ext cx="3155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41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697182" y="5927019"/>
            <a:ext cx="254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259709" y="5947023"/>
            <a:ext cx="4559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691165" y="5913516"/>
            <a:ext cx="3098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950053" y="6051732"/>
            <a:ext cx="13893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753745" algn="l"/>
                <a:tab pos="1037590" algn="l"/>
              </a:tabLst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0" i="0" u="none" strike="noStrike" kern="1200" cap="none" spc="1889" normalizeH="0" baseline="-7575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}</a:t>
            </a:r>
            <a:endParaRPr kumimoji="1" sz="4950" b="0" i="0" u="none" strike="noStrike" kern="1200" cap="none" spc="0" normalizeH="0" baseline="-757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463694" y="5966175"/>
            <a:ext cx="673290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92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	</a:t>
            </a:r>
            <a:r>
              <a:rPr kumimoji="1" sz="3050" b="0" i="0" u="none" strike="noStrike" kern="1200" cap="none" spc="-10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Solve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the </a:t>
            </a:r>
            <a:r>
              <a:rPr kumimoji="1" sz="3050" b="0" i="0" u="none" strike="noStrike" kern="1200" cap="none" spc="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optimal</a:t>
            </a:r>
            <a:r>
              <a:rPr kumimoji="1" sz="3050" b="0" i="0" u="none" strike="noStrike" kern="1200" cap="none" spc="42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15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transformation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453223" y="6877143"/>
            <a:ext cx="492696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992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	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Repeat </a:t>
            </a:r>
            <a:r>
              <a:rPr kumimoji="1" sz="305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until</a:t>
            </a:r>
            <a:r>
              <a:rPr kumimoji="1" sz="3050" b="0" i="0" u="none" strike="noStrike" kern="1200" cap="none" spc="2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convergence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201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452880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170" dirty="0">
                <a:latin typeface="Trebuchet MS"/>
                <a:cs typeface="Trebuchet MS"/>
              </a:rPr>
              <a:t>ICP </a:t>
            </a:r>
            <a:r>
              <a:rPr spc="-215" dirty="0"/>
              <a:t>| </a:t>
            </a:r>
            <a:r>
              <a:rPr spc="-80" dirty="0"/>
              <a:t>Solving </a:t>
            </a:r>
            <a:r>
              <a:rPr spc="10" dirty="0"/>
              <a:t>for the </a:t>
            </a:r>
            <a:r>
              <a:rPr spc="15" dirty="0"/>
              <a:t>Optimal</a:t>
            </a:r>
            <a:r>
              <a:rPr spc="955" dirty="0"/>
              <a:t> </a:t>
            </a:r>
            <a:r>
              <a:rPr spc="-95" dirty="0"/>
              <a:t>Transformation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52731" y="2813481"/>
            <a:ext cx="3257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2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3709" y="2538616"/>
            <a:ext cx="254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53036" y="2649926"/>
            <a:ext cx="3155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4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39691" y="2649926"/>
            <a:ext cx="4559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71148" y="2616419"/>
            <a:ext cx="3098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30035" y="2754635"/>
            <a:ext cx="13893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753745" algn="l"/>
                <a:tab pos="1037590" algn="l"/>
              </a:tabLst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0" i="0" u="none" strike="noStrike" kern="1200" cap="none" spc="1889" normalizeH="0" baseline="-7575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}</a:t>
            </a:r>
            <a:endParaRPr kumimoji="1" sz="4950" b="0" i="0" u="none" strike="noStrike" kern="1200" cap="none" spc="0" normalizeH="0" baseline="-757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77164" y="2629923"/>
            <a:ext cx="31299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878840" algn="l"/>
              </a:tabLst>
              <a:defRPr/>
            </a:pP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	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</a:t>
            </a:r>
            <a:r>
              <a:rPr kumimoji="1" sz="305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step</a:t>
            </a:r>
            <a:r>
              <a:rPr kumimoji="1" sz="3050" b="0" i="0" u="none" strike="noStrike" kern="1200" cap="none" spc="-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</a:t>
            </a:r>
            <a:endParaRPr kumimoji="1" sz="3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1092" y="2657375"/>
            <a:ext cx="542671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0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 </a:t>
            </a:r>
            <a:r>
              <a:rPr kumimoji="1" sz="3050" b="0" i="0" u="none" strike="noStrike" kern="1200" cap="none" spc="-1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1" sz="3050" b="0" i="0" u="none" strike="noStrike" kern="1200" cap="none" spc="-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solve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the</a:t>
            </a:r>
            <a:r>
              <a:rPr kumimoji="1" sz="3050" b="0" i="0" u="none" strike="noStrike" kern="1200" cap="none" spc="2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optimal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05891" y="8280241"/>
            <a:ext cx="7052309" cy="95123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3629"/>
              </a:lnSpc>
              <a:spcBef>
                <a:spcPts val="2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1" i="0" u="none" strike="noStrike" kern="1200" cap="none" spc="-135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Careful: </a:t>
            </a:r>
            <a:r>
              <a:rPr kumimoji="1" sz="3050" b="0" i="0" u="none" strike="noStrike" kern="1200" cap="none" spc="-40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Rotations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 </a:t>
            </a:r>
            <a:r>
              <a:rPr kumimoji="1" sz="3050" b="0" i="0" u="none" strike="noStrike" kern="1200" cap="none" spc="-25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special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treatment  </a:t>
            </a:r>
            <a:r>
              <a:rPr kumimoji="1" sz="3050" b="0" i="0" u="none" strike="noStrike" kern="1200" cap="none" spc="-100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because </a:t>
            </a:r>
            <a:r>
              <a:rPr kumimoji="1" sz="3050" b="0" i="0" u="none" strike="noStrike" kern="1200" cap="none" spc="-45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they </a:t>
            </a:r>
            <a:r>
              <a:rPr kumimoji="1" sz="3050" b="0" i="0" u="none" strike="noStrike" kern="1200" cap="none" spc="30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don’t </a:t>
            </a:r>
            <a:r>
              <a:rPr kumimoji="1" sz="3050" b="0" i="0" u="none" strike="noStrike" kern="1200" cap="none" spc="-114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behave </a:t>
            </a:r>
            <a:r>
              <a:rPr kumimoji="1" sz="3050" b="0" i="0" u="none" strike="noStrike" kern="1200" cap="none" spc="40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like</a:t>
            </a:r>
            <a:r>
              <a:rPr kumimoji="1" sz="3050" b="0" i="0" u="none" strike="noStrike" kern="1200" cap="none" spc="605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45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vectors!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854334" y="6772374"/>
            <a:ext cx="405130" cy="1507490"/>
            <a:chOff x="8854334" y="6772374"/>
            <a:chExt cx="405130" cy="1507490"/>
          </a:xfrm>
        </p:grpSpPr>
        <p:sp>
          <p:nvSpPr>
            <p:cNvPr id="13" name="object 13"/>
            <p:cNvSpPr/>
            <p:nvPr/>
          </p:nvSpPr>
          <p:spPr>
            <a:xfrm>
              <a:off x="8935487" y="6923512"/>
              <a:ext cx="302895" cy="1335405"/>
            </a:xfrm>
            <a:custGeom>
              <a:avLst/>
              <a:gdLst/>
              <a:ahLst/>
              <a:cxnLst/>
              <a:rect l="l" t="t" r="r" b="b"/>
              <a:pathLst>
                <a:path w="302895" h="1335404">
                  <a:moveTo>
                    <a:pt x="302507" y="1335112"/>
                  </a:moveTo>
                  <a:lnTo>
                    <a:pt x="4627" y="20424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854334" y="6772374"/>
              <a:ext cx="172085" cy="191135"/>
            </a:xfrm>
            <a:custGeom>
              <a:avLst/>
              <a:gdLst/>
              <a:ahLst/>
              <a:cxnLst/>
              <a:rect l="l" t="t" r="r" b="b"/>
              <a:pathLst>
                <a:path w="172084" h="191134">
                  <a:moveTo>
                    <a:pt x="46908" y="0"/>
                  </a:moveTo>
                  <a:lnTo>
                    <a:pt x="0" y="190998"/>
                  </a:lnTo>
                  <a:lnTo>
                    <a:pt x="171561" y="152126"/>
                  </a:lnTo>
                  <a:lnTo>
                    <a:pt x="4690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69537" y="4992581"/>
            <a:ext cx="3257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2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20515" y="4717716"/>
            <a:ext cx="254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69841" y="4829025"/>
            <a:ext cx="3155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4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93969" y="4809022"/>
            <a:ext cx="254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7953" y="4795518"/>
            <a:ext cx="3098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46840" y="4933734"/>
            <a:ext cx="13893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753745" algn="l"/>
                <a:tab pos="1037590" algn="l"/>
              </a:tabLst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0" i="0" u="none" strike="noStrike" kern="1200" cap="none" spc="1889" normalizeH="0" baseline="-757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}</a:t>
            </a:r>
            <a:endParaRPr kumimoji="1" sz="4950" b="0" i="0" u="none" strike="noStrike" kern="1200" cap="none" spc="0" normalizeH="0" baseline="-757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31096" y="4829025"/>
            <a:ext cx="32893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170305" algn="l"/>
              </a:tabLst>
              <a:defRPr/>
            </a:pPr>
            <a:r>
              <a:rPr kumimoji="1" sz="33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	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 </a:t>
            </a:r>
            <a:r>
              <a:rPr kumimoji="1" sz="3300" b="0" i="0" u="none" strike="noStrike" kern="1200" cap="none" spc="-3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argmin</a:t>
            </a:r>
            <a:r>
              <a:rPr kumimoji="1" sz="33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525" b="0" i="0" u="none" strike="noStrike" kern="1200" cap="none" spc="-120" normalizeH="0" baseline="-3073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{</a:t>
            </a:r>
            <a:r>
              <a:rPr kumimoji="1" sz="3525" b="1" i="0" u="none" strike="noStrike" kern="1200" cap="none" spc="-120" normalizeH="0" baseline="-2009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endParaRPr kumimoji="1" sz="3525" b="0" i="0" u="none" strike="noStrike" kern="1200" cap="none" spc="0" normalizeH="0" baseline="-2009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663904" y="5066748"/>
            <a:ext cx="227329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1650" b="0" i="0" u="none" strike="noStrike" kern="1200" cap="none" spc="-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16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18580" y="5123249"/>
            <a:ext cx="96901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650" b="0" i="1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165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1650" b="0" i="1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525" b="0" i="0" u="none" strike="noStrike" kern="1200" cap="none" spc="-150" normalizeH="0" baseline="11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 </a:t>
            </a:r>
            <a:r>
              <a:rPr kumimoji="1" sz="3525" b="1" i="0" u="none" strike="noStrike" kern="1200" cap="none" spc="0" normalizeH="0" baseline="11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16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1650" b="0" i="1" u="none" strike="noStrike" kern="1200" cap="none" spc="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525" b="0" i="0" u="none" strike="noStrike" kern="1200" cap="none" spc="-225" normalizeH="0" baseline="118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}</a:t>
            </a:r>
            <a:endParaRPr kumimoji="1" sz="3525" b="0" i="0" u="none" strike="noStrike" kern="1200" cap="none" spc="0" normalizeH="0" baseline="118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572405" y="5055196"/>
            <a:ext cx="37465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LS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990278" y="4911955"/>
            <a:ext cx="2216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(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76187" y="4829025"/>
            <a:ext cx="205232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022350" algn="l"/>
                <a:tab pos="1609090" algn="l"/>
              </a:tabLst>
              <a:defRPr/>
            </a:pPr>
            <a:r>
              <a:rPr kumimoji="1" sz="3300" b="0" i="0" u="none" strike="noStrike" kern="1200" cap="none" spc="5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ℒ	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	</a:t>
            </a:r>
            <a:r>
              <a:rPr kumimoji="1" sz="33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204404" y="4795518"/>
            <a:ext cx="3098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488692" y="5055196"/>
            <a:ext cx="85725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8345" algn="l"/>
              </a:tabLst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488660" y="4911955"/>
            <a:ext cx="2216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)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60244" y="6239437"/>
            <a:ext cx="37465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LS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78116" y="6096195"/>
            <a:ext cx="2216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(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64026" y="6013266"/>
            <a:ext cx="205232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022350" algn="l"/>
                <a:tab pos="1609090" algn="l"/>
              </a:tabLst>
              <a:defRPr/>
            </a:pPr>
            <a:r>
              <a:rPr kumimoji="1" sz="3300" b="0" i="0" u="none" strike="noStrike" kern="1200" cap="none" spc="5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ℒ	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	</a:t>
            </a:r>
            <a:r>
              <a:rPr kumimoji="1" sz="33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92243" y="5979759"/>
            <a:ext cx="3098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76531" y="6239437"/>
            <a:ext cx="85725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8345" algn="l"/>
              </a:tabLst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776499" y="6096195"/>
            <a:ext cx="2216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)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88327" y="5657465"/>
            <a:ext cx="17462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492103" y="6231479"/>
            <a:ext cx="5670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9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∑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545141" y="6646964"/>
            <a:ext cx="46100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2350" b="0" i="0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1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69464" y="5847751"/>
            <a:ext cx="27940" cy="982980"/>
          </a:xfrm>
          <a:custGeom>
            <a:avLst/>
            <a:gdLst/>
            <a:ahLst/>
            <a:cxnLst/>
            <a:rect l="l" t="t" r="r" b="b"/>
            <a:pathLst>
              <a:path w="27940" h="982979">
                <a:moveTo>
                  <a:pt x="27643" y="0"/>
                </a:moveTo>
                <a:lnTo>
                  <a:pt x="0" y="0"/>
                </a:lnTo>
                <a:lnTo>
                  <a:pt x="0" y="982587"/>
                </a:lnTo>
                <a:lnTo>
                  <a:pt x="27643" y="982587"/>
                </a:lnTo>
                <a:lnTo>
                  <a:pt x="276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286115" y="5847751"/>
            <a:ext cx="27940" cy="982980"/>
          </a:xfrm>
          <a:custGeom>
            <a:avLst/>
            <a:gdLst/>
            <a:ahLst/>
            <a:cxnLst/>
            <a:rect l="l" t="t" r="r" b="b"/>
            <a:pathLst>
              <a:path w="27940" h="982979">
                <a:moveTo>
                  <a:pt x="27643" y="0"/>
                </a:moveTo>
                <a:lnTo>
                  <a:pt x="0" y="0"/>
                </a:lnTo>
                <a:lnTo>
                  <a:pt x="0" y="982587"/>
                </a:lnTo>
                <a:lnTo>
                  <a:pt x="27643" y="982587"/>
                </a:lnTo>
                <a:lnTo>
                  <a:pt x="276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690529" y="6241455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063458" y="6013266"/>
            <a:ext cx="395477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503045" algn="l"/>
              </a:tabLst>
              <a:defRPr/>
            </a:pP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	</a:t>
            </a:r>
            <a:r>
              <a:rPr kumimoji="1" sz="3300" b="1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r>
              <a:rPr kumimoji="1" sz="3525" b="0" i="1" u="none" strike="noStrike" kern="1200" cap="none" spc="-14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525" b="0" i="0" u="none" strike="noStrike" kern="1200" cap="none" spc="-14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3525" b="0" i="1" u="none" strike="noStrike" kern="1200" cap="none" spc="-14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 </a:t>
            </a:r>
            <a:r>
              <a:rPr kumimoji="1" sz="4950" b="0" i="0" u="none" strike="noStrike" kern="1200" cap="none" spc="427" normalizeH="0" baseline="-2188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1" sz="3300" b="1" i="0" u="none" strike="noStrike" kern="1200" cap="none" spc="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3525" b="0" i="0" u="none" strike="noStrike" kern="1200" cap="none" spc="427" normalizeH="0" baseline="3191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3525" b="0" i="0" u="none" strike="noStrike" kern="1200" cap="none" spc="-622" normalizeH="0" baseline="3191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525" b="0" i="1" u="none" strike="noStrike" kern="1200" cap="none" spc="7" normalizeH="0" baseline="3191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3525" b="0" i="0" u="none" strike="noStrike" kern="1200" cap="none" spc="7" normalizeH="0" baseline="3191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 </a:t>
            </a:r>
            <a:r>
              <a:rPr kumimoji="1" sz="3300" b="1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3525" b="0" i="1" u="none" strike="noStrike" kern="1200" cap="none" spc="-135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525" b="0" i="0" u="none" strike="noStrike" kern="1200" cap="none" spc="-135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3525" b="0" i="1" u="none" strike="noStrike" kern="1200" cap="none" spc="-135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525" b="0" i="0" u="none" strike="noStrike" kern="1200" cap="none" spc="0" normalizeH="0" baseline="28368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644898" y="6117975"/>
            <a:ext cx="6153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321945" algn="l"/>
              </a:tabLst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4950" b="0" i="0" u="none" strike="noStrike" kern="1200" cap="none" spc="1357" normalizeH="0" baseline="-757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1" sz="4950" b="0" i="0" u="none" strike="noStrike" kern="1200" cap="none" spc="0" normalizeH="0" baseline="-757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276879" y="5842515"/>
            <a:ext cx="10090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0" u="none" strike="noStrike" kern="1200" cap="none" spc="-54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 </a:t>
            </a:r>
            <a:r>
              <a:rPr kumimoji="1" sz="4950" b="1" i="0" u="none" strike="noStrike" kern="1200" cap="none" spc="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350" b="0" i="0" u="none" strike="noStrike" kern="1200" cap="none" spc="-4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915129" y="6311636"/>
            <a:ext cx="22732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2500991" y="5847751"/>
            <a:ext cx="27940" cy="982980"/>
          </a:xfrm>
          <a:custGeom>
            <a:avLst/>
            <a:gdLst/>
            <a:ahLst/>
            <a:cxnLst/>
            <a:rect l="l" t="t" r="r" b="b"/>
            <a:pathLst>
              <a:path w="27940" h="982979">
                <a:moveTo>
                  <a:pt x="27643" y="0"/>
                </a:moveTo>
                <a:lnTo>
                  <a:pt x="0" y="0"/>
                </a:lnTo>
                <a:lnTo>
                  <a:pt x="0" y="982587"/>
                </a:lnTo>
                <a:lnTo>
                  <a:pt x="27643" y="982587"/>
                </a:lnTo>
                <a:lnTo>
                  <a:pt x="276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417642" y="5847751"/>
            <a:ext cx="27940" cy="982980"/>
          </a:xfrm>
          <a:custGeom>
            <a:avLst/>
            <a:gdLst/>
            <a:ahLst/>
            <a:cxnLst/>
            <a:rect l="l" t="t" r="r" b="b"/>
            <a:pathLst>
              <a:path w="27940" h="982979">
                <a:moveTo>
                  <a:pt x="27643" y="0"/>
                </a:moveTo>
                <a:lnTo>
                  <a:pt x="0" y="0"/>
                </a:lnTo>
                <a:lnTo>
                  <a:pt x="0" y="982587"/>
                </a:lnTo>
                <a:lnTo>
                  <a:pt x="27643" y="982587"/>
                </a:lnTo>
                <a:lnTo>
                  <a:pt x="276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685890" y="5641759"/>
            <a:ext cx="17462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0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685890" y="6587175"/>
            <a:ext cx="17462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0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76272" y="4852774"/>
            <a:ext cx="3415029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Use</a:t>
            </a:r>
            <a:r>
              <a:rPr kumimoji="1" sz="3300" b="1" i="0" u="none" strike="noStrike" kern="1200" cap="none" spc="-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3300" b="1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least-squares</a:t>
            </a:r>
            <a:r>
              <a:rPr kumimoji="1" sz="3300" b="1" i="0" u="none" strike="noStrike" kern="1200" cap="none" spc="-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!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5931096" y="9429014"/>
            <a:ext cx="1005205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Tx/>
              <a:buChar char="-"/>
            </a:pPr>
            <a:r>
              <a:rPr lang="ja-JP" altLang="en-US" sz="2400" dirty="0" smtClean="0">
                <a:solidFill>
                  <a:srgbClr val="000000"/>
                </a:solidFill>
                <a:latin typeface="MZVFMG+PingFangSC-Regular"/>
              </a:rPr>
              <a:t>理由</a:t>
            </a:r>
            <a:r>
              <a:rPr lang="ja-JP" altLang="en-US" sz="2400" dirty="0">
                <a:solidFill>
                  <a:srgbClr val="000000"/>
                </a:solidFill>
                <a:latin typeface="MZVFMG+PingFangSC-Regular"/>
              </a:rPr>
              <a:t>：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If you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add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two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rotation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matrices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together, the result is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not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necessarily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a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valid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rotation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matrix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  <a:p>
            <a:pPr marL="342900" indent="-34290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3D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rotations belong to something called the special orthogonal 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group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（特殊直交群、回転群）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or SO(3). 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分かっていない。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3144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452880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170" dirty="0">
                <a:latin typeface="Trebuchet MS"/>
                <a:cs typeface="Trebuchet MS"/>
              </a:rPr>
              <a:t>ICP </a:t>
            </a:r>
            <a:r>
              <a:rPr spc="-215" dirty="0"/>
              <a:t>| </a:t>
            </a:r>
            <a:r>
              <a:rPr spc="-80" dirty="0"/>
              <a:t>Solving </a:t>
            </a:r>
            <a:r>
              <a:rPr spc="10" dirty="0"/>
              <a:t>for the </a:t>
            </a:r>
            <a:r>
              <a:rPr spc="15" dirty="0"/>
              <a:t>Optimal</a:t>
            </a:r>
            <a:r>
              <a:rPr spc="955" dirty="0"/>
              <a:t> </a:t>
            </a:r>
            <a:r>
              <a:rPr spc="-95" dirty="0"/>
              <a:t>Transformation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0510" y="2175715"/>
            <a:ext cx="10249530" cy="4821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1976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	</a:t>
            </a:r>
            <a:r>
              <a:rPr kumimoji="1" sz="3050" b="0" i="0" u="none" strike="noStrike" kern="1200" cap="none" spc="-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050" b="0" i="1" u="none" strike="noStrike" kern="1200" cap="none" spc="9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centroids</a:t>
            </a:r>
            <a:r>
              <a:rPr kumimoji="1" lang="ja-JP" altLang="en-US" sz="3050" b="0" i="1" u="none" strike="noStrike" kern="1200" cap="none" spc="9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（重心）</a:t>
            </a:r>
            <a:r>
              <a:rPr kumimoji="1" sz="3050" b="0" i="1" u="none" strike="noStrike" kern="1200" cap="none" spc="90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</a:t>
            </a:r>
            <a:r>
              <a:rPr kumimoji="1" sz="3050" b="0" i="0" u="none" strike="noStrike" kern="1200" cap="none" spc="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</a:t>
            </a:r>
            <a:r>
              <a:rPr kumimoji="1" sz="3050" b="0" i="0" u="none" strike="noStrike" kern="1200" cap="none" spc="7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</a:t>
            </a:r>
            <a:endParaRPr kumimoji="1" sz="3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2604" y="3917879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62869" y="3691708"/>
            <a:ext cx="11671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74345" algn="l"/>
              </a:tabLst>
              <a:defRPr/>
            </a:pPr>
            <a:r>
              <a:rPr kumimoji="1" sz="3300" b="1" i="1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μ	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33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0" i="0" u="heavy" strike="noStrike" kern="1200" cap="none" spc="-660" normalizeH="0" baseline="3956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Lucida Sans Unicode"/>
                <a:ea typeface="+mn-ea"/>
                <a:cs typeface="Lucida Sans Unicode"/>
              </a:rPr>
              <a:t>1</a:t>
            </a:r>
            <a:endParaRPr kumimoji="1" sz="4950" b="0" i="0" u="none" strike="noStrike" kern="1200" cap="none" spc="0" normalizeH="0" baseline="3956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4355" y="3909922"/>
            <a:ext cx="9366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1" u="none" strike="noStrike" kern="1200" cap="none" spc="-7" normalizeH="0" baseline="-1262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r>
              <a:rPr kumimoji="1" sz="4950" b="0" i="1" u="none" strike="noStrike" kern="1200" cap="none" spc="-52" normalizeH="0" baseline="-1262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0" i="0" u="none" strike="noStrike" kern="1200" cap="none" spc="19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∑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84760" y="3335908"/>
            <a:ext cx="17462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41575" y="4325406"/>
            <a:ext cx="46100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2350" b="0" i="0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1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74076" y="3520957"/>
            <a:ext cx="6286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1" i="0" u="none" strike="noStrike" kern="1200" cap="none" spc="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350" b="0" i="0" u="none" strike="noStrike" kern="1200" cap="none" spc="-4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32348" y="3919897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96419" y="3917879"/>
            <a:ext cx="22732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66683" y="3691708"/>
            <a:ext cx="122174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528320" algn="l"/>
              </a:tabLst>
              <a:defRPr/>
            </a:pPr>
            <a:r>
              <a:rPr kumimoji="1" sz="3300" b="1" i="1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μ	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33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0" i="0" u="heavy" strike="noStrike" kern="1200" cap="none" spc="-660" normalizeH="0" baseline="3956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Lucida Sans Unicode"/>
                <a:ea typeface="+mn-ea"/>
                <a:cs typeface="Lucida Sans Unicode"/>
              </a:rPr>
              <a:t>1</a:t>
            </a:r>
            <a:endParaRPr kumimoji="1" sz="4950" b="0" i="0" u="none" strike="noStrike" kern="1200" cap="none" spc="0" normalizeH="0" baseline="3956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02471" y="3909922"/>
            <a:ext cx="9366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1" u="none" strike="noStrike" kern="1200" cap="none" spc="-7" normalizeH="0" baseline="-1262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r>
              <a:rPr kumimoji="1" sz="4950" b="0" i="1" u="none" strike="noStrike" kern="1200" cap="none" spc="-52" normalizeH="0" baseline="-1262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0" i="0" u="none" strike="noStrike" kern="1200" cap="none" spc="19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∑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42876" y="3335908"/>
            <a:ext cx="17462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999691" y="4325406"/>
            <a:ext cx="46100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2350" b="0" i="0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1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532192" y="3520957"/>
            <a:ext cx="6286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1" i="0" u="none" strike="noStrike" kern="1200" cap="none" spc="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350" b="0" i="0" u="none" strike="noStrike" kern="1200" cap="none" spc="-4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790465" y="3990078"/>
            <a:ext cx="22732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70510" y="5693932"/>
            <a:ext cx="11221085" cy="9515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1976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	</a:t>
            </a:r>
            <a:r>
              <a:rPr kumimoji="1" sz="3050" b="0" i="0" u="none" strike="noStrike" kern="1200" cap="none" spc="-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 </a:t>
            </a:r>
            <a:r>
              <a:rPr kumimoji="1" sz="305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matrix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capturing the </a:t>
            </a:r>
            <a:r>
              <a:rPr kumimoji="1" sz="3050" b="0" i="1" u="none" strike="noStrike" kern="1200" cap="none" spc="65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spread</a:t>
            </a:r>
            <a:r>
              <a:rPr kumimoji="1" lang="ja-JP" altLang="en-US" sz="3050" b="0" i="1" u="none" strike="noStrike" kern="1200" cap="none" spc="65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（広がり）</a:t>
            </a:r>
            <a:r>
              <a:rPr kumimoji="1" sz="3050" b="0" i="1" u="none" strike="noStrike" kern="1200" cap="none" spc="6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</a:t>
            </a:r>
            <a:r>
              <a:rPr kumimoji="1" sz="305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two </a:t>
            </a:r>
            <a:r>
              <a:rPr kumimoji="1" sz="3050" b="0" i="0" u="none" strike="noStrike" kern="1200" cap="none" spc="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</a:t>
            </a:r>
            <a:r>
              <a:rPr kumimoji="1" sz="3050" b="0" i="0" u="none" strike="noStrike" kern="1200" cap="none" spc="6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clouds</a:t>
            </a:r>
            <a:endParaRPr kumimoji="1" sz="3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58345" y="7346044"/>
            <a:ext cx="4445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77181" y="7572215"/>
            <a:ext cx="3098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52380" y="7050765"/>
            <a:ext cx="73088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0" u="none" strike="noStrike" kern="1200" cap="none" spc="-547" normalizeH="0" baseline="-3956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4950" b="0" i="0" u="none" strike="noStrike" kern="1200" cap="none" spc="179" normalizeH="0" baseline="-3956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0" u="heavy" strike="noStrike" kern="1200" cap="none" spc="-4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Lucida Sans Unicode"/>
                <a:ea typeface="+mn-ea"/>
                <a:cs typeface="Lucida Sans Unicode"/>
              </a:rPr>
              <a:t>1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22909" y="7660171"/>
            <a:ext cx="2349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37913" y="6990243"/>
            <a:ext cx="17462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41689" y="7564257"/>
            <a:ext cx="5670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19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∑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94728" y="7979742"/>
            <a:ext cx="46100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2350" b="0" i="0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1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32197" y="7574234"/>
            <a:ext cx="14160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73924" y="7175293"/>
            <a:ext cx="13208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1" i="0" u="none" strike="noStrike" kern="1200" cap="none" spc="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r>
              <a:rPr kumimoji="1" sz="2350" b="0" i="0" u="none" strike="noStrike" kern="1200" cap="none" spc="-4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0" i="0" u="none" strike="noStrike" kern="1200" cap="none" spc="-54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 </a:t>
            </a:r>
            <a:r>
              <a:rPr kumimoji="1" sz="4950" b="1" i="1" u="none" strike="noStrike" kern="1200" cap="none" spc="-405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μ</a:t>
            </a:r>
            <a:endParaRPr kumimoji="1" sz="4950" b="0" i="0" u="none" strike="noStrike" kern="1200" cap="none" spc="0" normalizeH="0" baseline="-2272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527231" y="7509599"/>
            <a:ext cx="267462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513840" algn="l"/>
                <a:tab pos="2433955" algn="l"/>
              </a:tabLst>
              <a:defRPr/>
            </a:pPr>
            <a:r>
              <a:rPr kumimoji="1" sz="3300" b="0" i="0" u="none" strike="noStrike" kern="1200" cap="none" spc="8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	</a:t>
            </a:r>
            <a:r>
              <a:rPr kumimoji="1" sz="3525" b="0" i="1" u="none" strike="noStrike" kern="1200" cap="none" spc="675" normalizeH="0" baseline="1063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300" b="0" i="0" u="none" strike="noStrike" kern="1200" cap="none" spc="4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1" sz="3300" b="0" i="0" u="none" strike="noStrike" kern="1200" cap="none" spc="-3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8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	</a:t>
            </a:r>
            <a:r>
              <a:rPr kumimoji="1" sz="3525" b="0" i="1" u="none" strike="noStrike" kern="1200" cap="none" spc="-75" normalizeH="0" baseline="-23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525" b="0" i="0" u="none" strike="noStrike" kern="1200" cap="none" spc="-75" normalizeH="0" baseline="-23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3525" b="0" i="0" u="none" strike="noStrike" kern="1200" cap="none" spc="0" normalizeH="0" baseline="-236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690594" y="7175293"/>
            <a:ext cx="13208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1" i="0" u="none" strike="noStrike" kern="1200" cap="none" spc="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r>
              <a:rPr kumimoji="1" sz="2350" b="0" i="0" u="none" strike="noStrike" kern="1200" cap="none" spc="-4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0" i="0" u="none" strike="noStrike" kern="1200" cap="none" spc="-54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 </a:t>
            </a:r>
            <a:r>
              <a:rPr kumimoji="1" sz="4950" b="1" i="1" u="none" strike="noStrike" kern="1200" cap="none" spc="-405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μ</a:t>
            </a:r>
            <a:endParaRPr kumimoji="1" sz="4950" b="0" i="0" u="none" strike="noStrike" kern="1200" cap="none" spc="0" normalizeH="0" baseline="-2272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920295" y="7450752"/>
            <a:ext cx="4997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4950" b="0" i="0" u="none" strike="noStrike" kern="1200" cap="none" spc="270" normalizeH="0" baseline="-757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1" sz="4950" b="0" i="0" u="none" strike="noStrike" kern="1200" cap="none" spc="0" normalizeH="0" baseline="-757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368925" y="7079246"/>
            <a:ext cx="19113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3404850" y="7175293"/>
            <a:ext cx="3124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smtClean="0"/>
              <a:t>Cross-covariance</a:t>
            </a:r>
            <a:r>
              <a:rPr lang="ja-JP" altLang="en-US" sz="2800" dirty="0" smtClean="0"/>
              <a:t>（相互「そうご」共分散）</a:t>
            </a:r>
            <a:r>
              <a:rPr kumimoji="1" lang="ja-JP" altLang="en-US" sz="2800" dirty="0" smtClean="0"/>
              <a:t>みたいと思う。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8184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452880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170" dirty="0">
                <a:latin typeface="Trebuchet MS"/>
                <a:cs typeface="Trebuchet MS"/>
              </a:rPr>
              <a:t>ICP </a:t>
            </a:r>
            <a:r>
              <a:rPr spc="-215" dirty="0"/>
              <a:t>| </a:t>
            </a:r>
            <a:r>
              <a:rPr spc="-80" dirty="0"/>
              <a:t>Solving </a:t>
            </a:r>
            <a:r>
              <a:rPr spc="10" dirty="0"/>
              <a:t>for the </a:t>
            </a:r>
            <a:r>
              <a:rPr spc="15" dirty="0"/>
              <a:t>Optimal</a:t>
            </a:r>
            <a:r>
              <a:rPr spc="955" dirty="0"/>
              <a:t> </a:t>
            </a:r>
            <a:r>
              <a:rPr spc="-95" dirty="0"/>
              <a:t>Transformation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475493" y="4084796"/>
            <a:ext cx="153035" cy="1501140"/>
          </a:xfrm>
          <a:custGeom>
            <a:avLst/>
            <a:gdLst/>
            <a:ahLst/>
            <a:cxnLst/>
            <a:rect l="l" t="t" r="r" b="b"/>
            <a:pathLst>
              <a:path w="153034" h="1501139">
                <a:moveTo>
                  <a:pt x="152882" y="0"/>
                </a:moveTo>
                <a:lnTo>
                  <a:pt x="0" y="0"/>
                </a:lnTo>
                <a:lnTo>
                  <a:pt x="0" y="21590"/>
                </a:lnTo>
                <a:lnTo>
                  <a:pt x="0" y="1480820"/>
                </a:lnTo>
                <a:lnTo>
                  <a:pt x="0" y="1501140"/>
                </a:lnTo>
                <a:lnTo>
                  <a:pt x="152882" y="1501140"/>
                </a:lnTo>
                <a:lnTo>
                  <a:pt x="152882" y="1480820"/>
                </a:lnTo>
                <a:lnTo>
                  <a:pt x="41884" y="1480820"/>
                </a:lnTo>
                <a:lnTo>
                  <a:pt x="41884" y="21590"/>
                </a:lnTo>
                <a:lnTo>
                  <a:pt x="152882" y="21590"/>
                </a:lnTo>
                <a:lnTo>
                  <a:pt x="1528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26567" y="4041266"/>
            <a:ext cx="7797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556895" algn="l"/>
              </a:tabLst>
              <a:defRPr/>
            </a:pPr>
            <a:r>
              <a:rPr kumimoji="1" sz="3300" b="0" i="0" u="none" strike="noStrike" kern="1200" cap="none" spc="-4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1	0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26195" y="4041266"/>
            <a:ext cx="2349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4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0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35258" y="4509942"/>
            <a:ext cx="25965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3400" algn="l"/>
                <a:tab pos="2348230" algn="l"/>
              </a:tabLst>
              <a:defRPr/>
            </a:pPr>
            <a:r>
              <a:rPr kumimoji="1" sz="3300" b="1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r>
              <a:rPr kumimoji="1" sz="4950" b="0" i="0" u="none" strike="noStrike" kern="1200" cap="none" spc="-232" normalizeH="0" baseline="1515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r>
              <a:rPr kumimoji="1" sz="3525" b="0" i="1" u="none" strike="noStrike" kern="1200" cap="none" spc="-23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525" b="0" i="0" u="none" strike="noStrike" kern="1200" cap="none" spc="-23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3525" b="0" i="1" u="none" strike="noStrike" kern="1200" cap="none" spc="-23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 </a:t>
            </a:r>
            <a:r>
              <a:rPr kumimoji="1" sz="3525" b="0" i="1" u="none" strike="noStrike" kern="1200" cap="none" spc="-3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	</a:t>
            </a:r>
            <a:r>
              <a:rPr kumimoji="1" sz="4950" b="0" i="0" u="none" strike="noStrike" kern="1200" cap="none" spc="-660" normalizeH="0" baseline="-420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0	1</a:t>
            </a:r>
            <a:endParaRPr kumimoji="1" sz="4950" b="0" i="0" u="none" strike="noStrike" kern="1200" cap="none" spc="0" normalizeH="0" baseline="-4208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26195" y="4540098"/>
            <a:ext cx="2349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4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0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26567" y="5041863"/>
            <a:ext cx="31095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556895" algn="l"/>
                <a:tab pos="1101090" algn="l"/>
              </a:tabLst>
              <a:defRPr/>
            </a:pPr>
            <a:r>
              <a:rPr kumimoji="1" sz="3300" b="0" i="0" u="none" strike="noStrike" kern="1200" cap="none" spc="-4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0	0	</a:t>
            </a:r>
            <a:r>
              <a:rPr kumimoji="1" sz="3300" b="0" i="0" u="none" strike="noStrike" kern="1200" cap="none" spc="-3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det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</a:t>
            </a:r>
            <a:r>
              <a:rPr kumimoji="1" sz="3300" b="1" i="0" u="none" strike="noStrike" kern="1200" cap="none" spc="-5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0" i="0" u="none" strike="noStrike" kern="1200" cap="none" spc="-3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det </a:t>
            </a:r>
            <a:r>
              <a:rPr kumimoji="1" sz="3300" b="1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V</a:t>
            </a:r>
            <a:r>
              <a:rPr kumimoji="1" sz="33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0" i="0" u="heavy" strike="noStrike" kern="1200" cap="none" spc="-4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70267" y="4084796"/>
            <a:ext cx="153035" cy="1480820"/>
          </a:xfrm>
          <a:custGeom>
            <a:avLst/>
            <a:gdLst/>
            <a:ahLst/>
            <a:cxnLst/>
            <a:rect l="l" t="t" r="r" b="b"/>
            <a:pathLst>
              <a:path w="153034" h="1480820">
                <a:moveTo>
                  <a:pt x="152882" y="0"/>
                </a:moveTo>
                <a:lnTo>
                  <a:pt x="0" y="0"/>
                </a:lnTo>
                <a:lnTo>
                  <a:pt x="0" y="21590"/>
                </a:lnTo>
                <a:lnTo>
                  <a:pt x="110998" y="21590"/>
                </a:lnTo>
                <a:lnTo>
                  <a:pt x="110998" y="1480820"/>
                </a:lnTo>
                <a:lnTo>
                  <a:pt x="152882" y="1480820"/>
                </a:lnTo>
                <a:lnTo>
                  <a:pt x="152882" y="21590"/>
                </a:lnTo>
                <a:lnTo>
                  <a:pt x="1528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78135" y="4354974"/>
            <a:ext cx="5441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1" i="0" u="none" strike="noStrike" kern="1200" cap="none" spc="-7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V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02114" y="6035675"/>
            <a:ext cx="5950936" cy="730328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lvl="0" indent="345440" algn="l" defTabSz="914400" rtl="0" eaLnBrk="1" fontAlgn="auto" latinLnBrk="0" hangingPunct="1">
              <a:lnSpc>
                <a:spcPct val="101600"/>
              </a:lnSpc>
              <a:spcBef>
                <a:spcPts val="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00" b="0" i="0" u="none" strike="noStrike" kern="1200" cap="none" spc="-3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</a:t>
            </a:r>
            <a:r>
              <a:rPr kumimoji="1" sz="23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 </a:t>
            </a:r>
            <a:r>
              <a:rPr kumimoji="1" sz="23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ensures</a:t>
            </a:r>
            <a:r>
              <a:rPr kumimoji="1" sz="2300" b="0" i="0" u="none" strike="noStrike" kern="1200" cap="none" spc="-7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300" b="0" i="0" u="none" strike="noStrike" kern="1200" cap="none" spc="3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1" sz="2300" b="0" i="0" u="none" strike="noStrike" kern="1200" cap="none" spc="-12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1" sz="2300" b="0" i="0" u="none" strike="noStrike" kern="1200" cap="none" spc="-4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 </a:t>
            </a:r>
            <a:r>
              <a:rPr kumimoji="1" sz="2300" b="0" i="0" u="none" strike="noStrike" kern="1200" cap="none" spc="-12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 </a:t>
            </a:r>
            <a:r>
              <a:rPr kumimoji="1" sz="23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proper</a:t>
            </a:r>
            <a:r>
              <a:rPr kumimoji="1" sz="2300" b="0" i="0" u="none" strike="noStrike" kern="1200" cap="none" spc="-4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</a:t>
            </a:r>
            <a:r>
              <a:rPr kumimoji="1" sz="23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300" b="0" i="0" u="none" strike="noStrike" kern="1200" cap="none" spc="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without</a:t>
            </a:r>
            <a:r>
              <a:rPr kumimoji="1" sz="2300" b="0" i="0" u="none" strike="noStrike" kern="1200" cap="none" spc="2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300" b="0" i="0" u="none" strike="noStrike" kern="1200" cap="none" spc="-8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any</a:t>
            </a:r>
            <a:r>
              <a:rPr kumimoji="1" sz="2300" b="0" i="0" u="none" strike="noStrike" kern="1200" cap="none" spc="27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300" b="0" i="0" u="none" strike="noStrike" kern="1200" cap="none" spc="-5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</a:t>
            </a:r>
            <a:r>
              <a:rPr kumimoji="1" sz="2300" b="0" i="0" u="none" strike="noStrike" kern="1200" cap="none" spc="-5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fl</a:t>
            </a:r>
            <a:r>
              <a:rPr kumimoji="1" sz="2300" b="0" i="0" u="none" strike="noStrike" kern="1200" cap="none" spc="-5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ection</a:t>
            </a:r>
            <a:r>
              <a:rPr kumimoji="1" lang="ja-JP" altLang="en-US" sz="2300" b="1" i="0" u="none" strike="noStrike" kern="1200" cap="none" spc="-5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（鏡映）</a:t>
            </a:r>
            <a:endParaRPr kumimoji="1" sz="23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806008" y="5700401"/>
            <a:ext cx="236854" cy="438784"/>
            <a:chOff x="12806008" y="5700401"/>
            <a:chExt cx="236854" cy="438784"/>
          </a:xfrm>
        </p:grpSpPr>
        <p:sp>
          <p:nvSpPr>
            <p:cNvPr id="13" name="object 13"/>
            <p:cNvSpPr/>
            <p:nvPr/>
          </p:nvSpPr>
          <p:spPr>
            <a:xfrm>
              <a:off x="12848093" y="5780008"/>
              <a:ext cx="184150" cy="348615"/>
            </a:xfrm>
            <a:custGeom>
              <a:avLst/>
              <a:gdLst/>
              <a:ahLst/>
              <a:cxnLst/>
              <a:rect l="l" t="t" r="r" b="b"/>
              <a:pathLst>
                <a:path w="184150" h="348614">
                  <a:moveTo>
                    <a:pt x="184127" y="348256"/>
                  </a:moveTo>
                  <a:lnTo>
                    <a:pt x="4894" y="9256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2806008" y="5700401"/>
              <a:ext cx="91440" cy="112395"/>
            </a:xfrm>
            <a:custGeom>
              <a:avLst/>
              <a:gdLst/>
              <a:ahLst/>
              <a:cxnLst/>
              <a:rect l="l" t="t" r="r" b="b"/>
              <a:pathLst>
                <a:path w="91440" h="112395">
                  <a:moveTo>
                    <a:pt x="0" y="0"/>
                  </a:moveTo>
                  <a:lnTo>
                    <a:pt x="2554" y="112356"/>
                  </a:lnTo>
                  <a:lnTo>
                    <a:pt x="91410" y="65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70510" y="2175715"/>
            <a:ext cx="13759180" cy="23237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1976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	</a:t>
            </a:r>
            <a:r>
              <a:rPr kumimoji="1" sz="3050" b="0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1" u="none" strike="noStrike" kern="1200" cap="none" spc="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singular</a:t>
            </a:r>
            <a:r>
              <a:rPr kumimoji="1" sz="3050" b="0" i="1" u="none" strike="noStrike" kern="1200" cap="none" spc="2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3050" b="0" i="1" u="none" strike="noStrike" kern="1200" cap="none" spc="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value</a:t>
            </a:r>
            <a:r>
              <a:rPr kumimoji="1" sz="3050" b="0" i="1" u="none" strike="noStrike" kern="1200" cap="none" spc="2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3050" b="0" i="1" u="none" strike="noStrike" kern="1200" cap="none" spc="9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decomposition</a:t>
            </a:r>
            <a:r>
              <a:rPr kumimoji="1" lang="ja-JP" altLang="en-US" sz="3050" b="0" i="1" u="none" strike="noStrike" kern="1200" cap="none" spc="9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（特異値分解）</a:t>
            </a:r>
            <a:r>
              <a:rPr kumimoji="1" sz="3050" b="0" i="1" u="none" strike="noStrike" kern="1200" cap="none" spc="245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matrix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optimal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</a:t>
            </a:r>
            <a:endParaRPr kumimoji="1" sz="305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4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78710" marR="9876790" lvl="0" indent="-398145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singular</a:t>
            </a:r>
            <a:r>
              <a:rPr kumimoji="1" sz="2450" b="0" i="0" u="none" strike="noStrike" kern="1200" cap="none" spc="-5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2450" b="0" i="0" u="none" strike="noStrike" kern="1200" cap="none" spc="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values  (</a:t>
            </a:r>
            <a:r>
              <a:rPr kumimoji="1" sz="245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scaling</a:t>
            </a:r>
            <a:r>
              <a:rPr kumimoji="1" sz="2450" b="0" i="0" u="none" strike="noStrike" kern="1200" cap="none" spc="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endParaRPr kumimoji="1" sz="2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217665" y="5105306"/>
            <a:ext cx="436245" cy="436245"/>
            <a:chOff x="3217665" y="5105306"/>
            <a:chExt cx="436245" cy="436245"/>
          </a:xfrm>
        </p:grpSpPr>
        <p:sp>
          <p:nvSpPr>
            <p:cNvPr id="17" name="object 17"/>
            <p:cNvSpPr/>
            <p:nvPr/>
          </p:nvSpPr>
          <p:spPr>
            <a:xfrm>
              <a:off x="3228136" y="5168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361680"/>
                  </a:moveTo>
                  <a:lnTo>
                    <a:pt x="354276" y="7404"/>
                  </a:lnTo>
                  <a:lnTo>
                    <a:pt x="361680" y="0"/>
                  </a:lnTo>
                </a:path>
              </a:pathLst>
            </a:custGeom>
            <a:ln w="20941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546873" y="5105306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106617" y="0"/>
                  </a:moveTo>
                  <a:lnTo>
                    <a:pt x="0" y="35539"/>
                  </a:lnTo>
                  <a:lnTo>
                    <a:pt x="71078" y="106617"/>
                  </a:lnTo>
                  <a:lnTo>
                    <a:pt x="106617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532672" y="5142079"/>
            <a:ext cx="436245" cy="436245"/>
            <a:chOff x="4532672" y="5142079"/>
            <a:chExt cx="436245" cy="436245"/>
          </a:xfrm>
        </p:grpSpPr>
        <p:sp>
          <p:nvSpPr>
            <p:cNvPr id="20" name="object 20"/>
            <p:cNvSpPr/>
            <p:nvPr/>
          </p:nvSpPr>
          <p:spPr>
            <a:xfrm>
              <a:off x="4596348" y="5205753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361680" y="361680"/>
                  </a:moveTo>
                  <a:lnTo>
                    <a:pt x="7404" y="7404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532672" y="5142079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0" y="0"/>
                  </a:moveTo>
                  <a:lnTo>
                    <a:pt x="35539" y="106617"/>
                  </a:lnTo>
                  <a:lnTo>
                    <a:pt x="106618" y="35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051702" y="3993241"/>
            <a:ext cx="100965" cy="601980"/>
            <a:chOff x="4051702" y="3993241"/>
            <a:chExt cx="100965" cy="601980"/>
          </a:xfrm>
        </p:grpSpPr>
        <p:sp>
          <p:nvSpPr>
            <p:cNvPr id="23" name="object 23"/>
            <p:cNvSpPr/>
            <p:nvPr/>
          </p:nvSpPr>
          <p:spPr>
            <a:xfrm>
              <a:off x="4101962" y="3993241"/>
              <a:ext cx="0" cy="511809"/>
            </a:xfrm>
            <a:custGeom>
              <a:avLst/>
              <a:gdLst/>
              <a:ahLst/>
              <a:cxnLst/>
              <a:rect l="l" t="t" r="r" b="b"/>
              <a:pathLst>
                <a:path h="511810">
                  <a:moveTo>
                    <a:pt x="0" y="0"/>
                  </a:moveTo>
                  <a:lnTo>
                    <a:pt x="0" y="511492"/>
                  </a:lnTo>
                </a:path>
              </a:pathLst>
            </a:custGeom>
            <a:ln w="20941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051702" y="449426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412087" y="5528978"/>
            <a:ext cx="1249045" cy="8667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59055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1" i="0" u="none" strike="noStrike" kern="1200" cap="none" spc="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</a:t>
            </a:r>
            <a:r>
              <a:rPr kumimoji="1" sz="2625" b="0" i="1" u="none" strike="noStrike" kern="1200" cap="none" spc="7" normalizeH="0" baseline="28571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 </a:t>
            </a:r>
            <a:r>
              <a:rPr kumimoji="1" sz="2450" b="1" i="0" u="none" strike="noStrike" kern="1200" cap="none" spc="1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 </a:t>
            </a:r>
            <a:r>
              <a:rPr kumimoji="1" sz="2450" b="0" i="0" u="none" strike="noStrike" kern="1200" cap="none" spc="-254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2450" b="0" i="0" u="none" strike="noStrike" kern="1200" cap="none" spc="-39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450" b="1" i="0" u="none" strike="noStrike" kern="1200" cap="none" spc="1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</a:t>
            </a:r>
            <a:endParaRPr kumimoji="1" sz="2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1" sz="2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</a:t>
            </a:r>
            <a:r>
              <a:rPr kumimoji="1" sz="23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endParaRPr kumimoji="1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25382" y="4524328"/>
            <a:ext cx="2370455" cy="18821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170940" algn="l"/>
              </a:tabLst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USV</a:t>
            </a:r>
            <a:r>
              <a:rPr kumimoji="1" sz="3525" b="0" i="1" u="none" strike="noStrike" kern="1200" cap="none" spc="-7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	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</a:t>
            </a:r>
            <a:r>
              <a:rPr kumimoji="1" sz="3525" b="0" i="1" u="none" strike="noStrike" kern="1200" cap="none" spc="-14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525" b="0" i="0" u="none" strike="noStrike" kern="1200" cap="none" spc="-14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3525" b="0" i="1" u="none" strike="noStrike" kern="1200" cap="none" spc="-14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525" b="0" i="0" u="none" strike="noStrike" kern="1200" cap="none" spc="0" normalizeH="0" baseline="-18912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175385" marR="0" lvl="0" indent="0" algn="l" defTabSz="914400" rtl="0" eaLnBrk="1" fontAlgn="auto" latinLnBrk="0" hangingPunct="1">
              <a:lnSpc>
                <a:spcPct val="100000"/>
              </a:lnSpc>
              <a:spcBef>
                <a:spcPts val="44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1" i="0" u="none" strike="noStrike" kern="1200" cap="none" spc="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V</a:t>
            </a:r>
            <a:r>
              <a:rPr kumimoji="1" sz="2625" b="0" i="1" u="none" strike="noStrike" kern="1200" cap="none" spc="7" normalizeH="0" baseline="28571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 </a:t>
            </a:r>
            <a:r>
              <a:rPr kumimoji="1" sz="2450" b="1" i="0" u="none" strike="noStrike" kern="1200" cap="none" spc="1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V </a:t>
            </a:r>
            <a:r>
              <a:rPr kumimoji="1" sz="2450" b="0" i="0" u="none" strike="noStrike" kern="1200" cap="none" spc="-254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2450" b="0" i="0" u="none" strike="noStrike" kern="1200" cap="none" spc="-39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450" b="1" i="0" u="none" strike="noStrike" kern="1200" cap="none" spc="1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</a:t>
            </a:r>
            <a:endParaRPr kumimoji="1" sz="2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159510" marR="0" lvl="0" indent="0" algn="l" defTabSz="914400" rtl="0" eaLnBrk="1" fontAlgn="auto" latinLnBrk="0" hangingPunct="1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1" sz="2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</a:t>
            </a:r>
            <a:r>
              <a:rPr kumimoji="1" sz="23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1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48" y="6431359"/>
            <a:ext cx="5353828" cy="4865291"/>
          </a:xfrm>
          <a:prstGeom prst="rect">
            <a:avLst/>
          </a:prstGeom>
        </p:spPr>
      </p:pic>
      <p:sp>
        <p:nvSpPr>
          <p:cNvPr id="29" name="正方形/長方形 28"/>
          <p:cNvSpPr/>
          <p:nvPr/>
        </p:nvSpPr>
        <p:spPr>
          <a:xfrm>
            <a:off x="4783924" y="10736092"/>
            <a:ext cx="59031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3"/>
              </a:rPr>
              <a:t>https://en.wikipedia.org/wiki/Sing</a:t>
            </a:r>
            <a:r>
              <a:rPr lang="ja-JP" altLang="en-US" dirty="0" smtClean="0">
                <a:hlinkClick r:id="rId3"/>
              </a:rPr>
              <a:t>ular_value_decomposition</a:t>
            </a:r>
            <a:endParaRPr lang="en-US" altLang="ja-JP" dirty="0" smtClean="0"/>
          </a:p>
          <a:p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正方形/長方形 29"/>
              <p:cNvSpPr/>
              <p:nvPr/>
            </p:nvSpPr>
            <p:spPr>
              <a:xfrm>
                <a:off x="7080250" y="6692960"/>
                <a:ext cx="13023850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ja-JP" sz="2400" dirty="0" smtClean="0">
                    <a:solidFill>
                      <a:srgbClr val="000000"/>
                    </a:solidFill>
                    <a:latin typeface="JNFVZN+HelveticaNeue"/>
                  </a:rPr>
                  <a:t>, 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(rotation), unitary </a:t>
                </a:r>
                <a:r>
                  <a:rPr lang="en-US" altLang="ja-JP" sz="2400" dirty="0" smtClean="0">
                    <a:solidFill>
                      <a:srgbClr val="000000"/>
                    </a:solidFill>
                    <a:latin typeface="JNFVZN+HelveticaNeue"/>
                  </a:rPr>
                  <a:t>matrix(</a:t>
                </a:r>
                <a:r>
                  <a:rPr lang="ja-JP" altLang="en-US" sz="2400" dirty="0" smtClean="0">
                    <a:solidFill>
                      <a:srgbClr val="000000"/>
                    </a:solidFill>
                    <a:latin typeface="JNFVZN+HelveticaNeue"/>
                  </a:rPr>
                  <a:t>ユニタリ行列</a:t>
                </a:r>
                <a:r>
                  <a:rPr lang="en-US" altLang="ja-JP" sz="2400" dirty="0" smtClean="0">
                    <a:solidFill>
                      <a:srgbClr val="000000"/>
                    </a:solidFill>
                    <a:latin typeface="JNFVZN+HelveticaNeue"/>
                  </a:rPr>
                  <a:t>).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ja-JP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, (rotation), unitary matrix. 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altLang="ja-JP" sz="2400" b="1" dirty="0" smtClean="0">
                    <a:solidFill>
                      <a:srgbClr val="000000"/>
                    </a:solidFill>
                    <a:latin typeface="JNFVZN+HelveticaNeue"/>
                  </a:rPr>
                  <a:t>S</a:t>
                </a:r>
                <a:r>
                  <a:rPr lang="en-US" altLang="ja-JP" sz="2400" dirty="0" smtClean="0">
                    <a:solidFill>
                      <a:srgbClr val="000000"/>
                    </a:solidFill>
                    <a:latin typeface="JNFVZN+HelveticaNeue"/>
                  </a:rPr>
                  <a:t> : 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(scaling matrix) a diagonal </a:t>
                </a:r>
                <a:r>
                  <a:rPr lang="en-US" altLang="ja-JP" sz="2400" dirty="0" smtClean="0">
                    <a:solidFill>
                      <a:srgbClr val="000000"/>
                    </a:solidFill>
                    <a:latin typeface="JNFVZN+HelveticaNeue"/>
                  </a:rPr>
                  <a:t>matrix</a:t>
                </a:r>
                <a:r>
                  <a:rPr lang="ja-JP" altLang="en-US" sz="2400" dirty="0" smtClean="0">
                    <a:solidFill>
                      <a:srgbClr val="000000"/>
                    </a:solidFill>
                    <a:latin typeface="JNFVZN+HelveticaNeue"/>
                  </a:rPr>
                  <a:t>（対角行列）</a:t>
                </a:r>
                <a:r>
                  <a:rPr lang="en-US" altLang="ja-JP" sz="2400" dirty="0" smtClean="0">
                    <a:solidFill>
                      <a:srgbClr val="000000"/>
                    </a:solidFill>
                    <a:latin typeface="JNFVZN+HelveticaNeue"/>
                  </a:rPr>
                  <a:t>, 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whose non-zero entries are called the singular values (scaling) of the original matrix </a:t>
                </a:r>
                <a:r>
                  <a:rPr lang="en-US" altLang="ja-JP" sz="2400" dirty="0" smtClean="0">
                    <a:solidFill>
                      <a:srgbClr val="000000"/>
                    </a:solidFill>
                    <a:latin typeface="JNFVZN+HelveticaNeue"/>
                  </a:rPr>
                  <a:t>(</a:t>
                </a:r>
                <a:r>
                  <a:rPr lang="en-US" altLang="ja-JP" sz="2400" b="1" dirty="0" smtClean="0">
                    <a:solidFill>
                      <a:srgbClr val="000000"/>
                    </a:solidFill>
                    <a:latin typeface="JNFVZN+HelveticaNeue"/>
                  </a:rPr>
                  <a:t>W</a:t>
                </a:r>
                <a:r>
                  <a:rPr lang="en-US" altLang="ja-JP" sz="2400" dirty="0" smtClean="0">
                    <a:solidFill>
                      <a:srgbClr val="000000"/>
                    </a:solidFill>
                    <a:latin typeface="JNFVZN+HelveticaNeue"/>
                  </a:rPr>
                  <a:t>).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altLang="ja-JP" sz="2400" dirty="0" smtClean="0">
                    <a:solidFill>
                      <a:srgbClr val="000000"/>
                    </a:solidFill>
                    <a:latin typeface="JNFVZN+HelveticaNeue"/>
                  </a:rPr>
                  <a:t>We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JNFVZN+HelveticaNeue"/>
                  </a:rPr>
                  <a:t>don’t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 want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JNFVZN+HelveticaNeue"/>
                  </a:rPr>
                  <a:t>any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JNFVZN+HelveticaNeue"/>
                  </a:rPr>
                  <a:t>scaling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 in a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JNFVZN+HelveticaNeue"/>
                  </a:rPr>
                  <a:t>rotation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JNFVZN+HelveticaNeue"/>
                  </a:rPr>
                  <a:t>estimate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, so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JNFVZN+HelveticaNeue"/>
                  </a:rPr>
                  <a:t>replace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 the matrix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JNFVZN+HelveticaNeue"/>
                  </a:rPr>
                  <a:t>with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 something like the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JNFVZN+HelveticaNeue"/>
                  </a:rPr>
                  <a:t>identity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JNFVZN+HelveticaNeue"/>
                  </a:rPr>
                  <a:t>matrix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 to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JNFVZN+HelveticaNeue"/>
                  </a:rPr>
                  <a:t>remove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 the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JNFVZN+HelveticaNeue"/>
                  </a:rPr>
                  <a:t>scaling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. </a:t>
                </a:r>
              </a:p>
              <a:p>
                <a:pPr marL="342900" indent="-342900">
                  <a:buFontTx/>
                  <a:buChar char="-"/>
                </a:pPr>
                <a:r>
                  <a:rPr lang="ja-JP" altLang="en-US" sz="2400" dirty="0" smtClean="0">
                    <a:solidFill>
                      <a:srgbClr val="000000"/>
                    </a:solidFill>
                    <a:latin typeface="JNFVZN+HelveticaNeue"/>
                  </a:rPr>
                  <a:t>鏡映の課題について：</a:t>
                </a:r>
                <a:r>
                  <a:rPr lang="en-US" altLang="ja-JP" sz="2400" dirty="0" smtClean="0">
                    <a:solidFill>
                      <a:srgbClr val="000000"/>
                    </a:solidFill>
                    <a:latin typeface="JNFVZN+HelveticaNeue"/>
                  </a:rPr>
                  <a:t>Rotation 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and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JNFVZN+HelveticaNeue"/>
                  </a:rPr>
                  <a:t>Reflection</a:t>
                </a:r>
                <a:r>
                  <a:rPr lang="en-US" altLang="ja-JP" sz="2400" dirty="0" smtClean="0">
                    <a:solidFill>
                      <a:srgbClr val="000000"/>
                    </a:solidFill>
                    <a:latin typeface="JNFVZN+HelveticaNeue"/>
                  </a:rPr>
                  <a:t>:</a:t>
                </a:r>
              </a:p>
              <a:p>
                <a:pPr marL="342900" indent="-342900">
                  <a:buFontTx/>
                  <a:buChar char="-"/>
                </a:pPr>
                <a:endParaRPr lang="en-US" altLang="ja-JP" sz="2400" dirty="0" smtClean="0">
                  <a:solidFill>
                    <a:srgbClr val="000000"/>
                  </a:solidFill>
                  <a:latin typeface="JNFVZN+HelveticaNeue"/>
                </a:endParaRPr>
              </a:p>
              <a:p>
                <a:pPr marL="800100" lvl="1" indent="-342900">
                  <a:buFontTx/>
                  <a:buChar char="-"/>
                </a:pPr>
                <a:r>
                  <a:rPr lang="en-US" altLang="ja-JP" sz="2400" dirty="0" smtClean="0">
                    <a:solidFill>
                      <a:srgbClr val="000000"/>
                    </a:solidFill>
                    <a:latin typeface="JNFVZN+HelveticaNeue"/>
                  </a:rPr>
                  <a:t>In 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some cases, the SVD will give rotation matrices that are not proper rotations. </a:t>
                </a:r>
                <a:endParaRPr lang="en-US" altLang="ja-JP" sz="2400" dirty="0" smtClean="0">
                  <a:solidFill>
                    <a:srgbClr val="000000"/>
                  </a:solidFill>
                  <a:latin typeface="JNFVZN+HelveticaNeue"/>
                </a:endParaRPr>
              </a:p>
              <a:p>
                <a:pPr marL="800100" lvl="1" indent="-342900">
                  <a:buFontTx/>
                  <a:buChar char="-"/>
                </a:pPr>
                <a:r>
                  <a:rPr lang="en-US" altLang="ja-JP" sz="2400" dirty="0" smtClean="0">
                    <a:solidFill>
                      <a:srgbClr val="000000"/>
                    </a:solidFill>
                    <a:latin typeface="JNFVZN+HelveticaNeue"/>
                  </a:rPr>
                  <a:t>That 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is, they also have a </a:t>
                </a:r>
                <a:r>
                  <a:rPr lang="en-US" altLang="ja-JP" sz="2400" dirty="0" smtClean="0">
                    <a:solidFill>
                      <a:srgbClr val="FF0000"/>
                    </a:solidFill>
                    <a:latin typeface="JNFVZN+HelveticaNeue"/>
                  </a:rPr>
                  <a:t>reflection</a:t>
                </a:r>
                <a:r>
                  <a:rPr lang="ja-JP" altLang="en-US" sz="2400" dirty="0" smtClean="0">
                    <a:solidFill>
                      <a:srgbClr val="FF0000"/>
                    </a:solidFill>
                    <a:latin typeface="JNFVZN+HelveticaNeue"/>
                  </a:rPr>
                  <a:t>（鏡映）</a:t>
                </a:r>
                <a:r>
                  <a:rPr lang="en-US" altLang="ja-JP" sz="2400" dirty="0" smtClean="0">
                    <a:solidFill>
                      <a:srgbClr val="000000"/>
                    </a:solidFill>
                    <a:latin typeface="JNFVZN+HelveticaNeue"/>
                  </a:rPr>
                  <a:t> 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about the axis of </a:t>
                </a:r>
                <a:r>
                  <a:rPr lang="en-US" altLang="ja-JP" sz="2400" dirty="0" smtClean="0">
                    <a:solidFill>
                      <a:srgbClr val="000000"/>
                    </a:solidFill>
                    <a:latin typeface="JNFVZN+HelveticaNeue"/>
                  </a:rPr>
                  <a:t>rotation.</a:t>
                </a:r>
                <a:endParaRPr lang="en-US" altLang="ja-JP" sz="2400" dirty="0">
                  <a:solidFill>
                    <a:srgbClr val="000000"/>
                  </a:solidFill>
                  <a:latin typeface="JNFVZN+HelveticaNeue"/>
                </a:endParaRPr>
              </a:p>
              <a:p>
                <a:pPr marL="800100" lvl="1" indent="-342900">
                  <a:buFontTx/>
                  <a:buChar char="-"/>
                </a:pPr>
                <a:r>
                  <a:rPr lang="en-US" altLang="ja-JP" sz="2400" i="1" dirty="0" err="1" smtClean="0">
                    <a:solidFill>
                      <a:srgbClr val="000000"/>
                    </a:solidFill>
                    <a:latin typeface="JNFVZN+HelveticaNeue"/>
                  </a:rPr>
                  <a:t>detUdetV</a:t>
                </a:r>
                <a:r>
                  <a:rPr lang="ja-JP" altLang="en-US" sz="2400" i="1" dirty="0" smtClean="0">
                    <a:solidFill>
                      <a:srgbClr val="000000"/>
                    </a:solidFill>
                    <a:latin typeface="JNFVZN+HelveticaNeue"/>
                  </a:rPr>
                  <a:t>（行列式）</a:t>
                </a:r>
                <a:r>
                  <a:rPr lang="en-US" altLang="ja-JP" sz="2400" dirty="0" smtClean="0">
                    <a:solidFill>
                      <a:srgbClr val="000000"/>
                    </a:solidFill>
                    <a:latin typeface="JNFVZN+HelveticaNeue"/>
                  </a:rPr>
                  <a:t> 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: This number will be either </a:t>
                </a:r>
                <a:r>
                  <a:rPr lang="en-US" altLang="ja-JP" sz="2400" dirty="0" smtClean="0">
                    <a:solidFill>
                      <a:srgbClr val="FF0000"/>
                    </a:solidFill>
                    <a:latin typeface="JNFVZN+HelveticaNeue"/>
                  </a:rPr>
                  <a:t>+1 </a:t>
                </a:r>
                <a:r>
                  <a:rPr lang="en-US" altLang="ja-JP" sz="2400" dirty="0" smtClean="0">
                    <a:solidFill>
                      <a:srgbClr val="000000"/>
                    </a:solidFill>
                    <a:latin typeface="JNFVZN+HelveticaNeue"/>
                  </a:rPr>
                  <a:t>or </a:t>
                </a:r>
                <a:r>
                  <a:rPr lang="en-US" altLang="ja-JP" sz="2400" dirty="0" smtClean="0">
                    <a:solidFill>
                      <a:srgbClr val="FF0000"/>
                    </a:solidFill>
                    <a:latin typeface="JNFVZN+HelveticaNeue"/>
                  </a:rPr>
                  <a:t>-1</a:t>
                </a:r>
                <a:r>
                  <a:rPr lang="en-US" altLang="ja-JP" sz="2400" dirty="0" smtClean="0">
                    <a:solidFill>
                      <a:srgbClr val="000000"/>
                    </a:solidFill>
                    <a:latin typeface="JNFVZN+HelveticaNeue"/>
                  </a:rPr>
                  <a:t>, 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and will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JNFVZN+HelveticaNeue"/>
                  </a:rPr>
                  <a:t>cancel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JNFVZN+HelveticaNeue"/>
                  </a:rPr>
                  <a:t>out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 any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JNFVZN+HelveticaNeue"/>
                  </a:rPr>
                  <a:t>reflection</a:t>
                </a:r>
                <a:r>
                  <a:rPr lang="en-US" altLang="ja-JP" sz="2400" dirty="0">
                    <a:solidFill>
                      <a:srgbClr val="000000"/>
                    </a:solidFill>
                    <a:latin typeface="JNFVZN+HelveticaNeue"/>
                  </a:rPr>
                  <a:t>. 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30" name="正方形/長方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250" y="6692960"/>
                <a:ext cx="13023850" cy="3785652"/>
              </a:xfrm>
              <a:prstGeom prst="rect">
                <a:avLst/>
              </a:prstGeom>
              <a:blipFill>
                <a:blip r:embed="rId4"/>
                <a:stretch>
                  <a:fillRect l="-702" t="-1771" b="-20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図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6621" y="8502054"/>
            <a:ext cx="6181725" cy="72390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14776450" y="2771817"/>
            <a:ext cx="504888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6"/>
              </a:rPr>
              <a:t>https://</a:t>
            </a:r>
            <a:r>
              <a:rPr lang="en-US" altLang="ja-JP" dirty="0" smtClean="0">
                <a:hlinkClick r:id="rId6"/>
              </a:rPr>
              <a:t>en.wikipedia.org/wiki/Rotation_matrix</a:t>
            </a:r>
            <a:endParaRPr lang="en-US" altLang="ja-JP" dirty="0" smtClean="0"/>
          </a:p>
          <a:p>
            <a:r>
              <a:rPr lang="en-US" altLang="ja-JP" sz="2400" dirty="0" smtClean="0"/>
              <a:t>a </a:t>
            </a:r>
            <a:r>
              <a:rPr lang="en-US" altLang="ja-JP" sz="2400" dirty="0">
                <a:solidFill>
                  <a:srgbClr val="FF0000"/>
                </a:solidFill>
              </a:rPr>
              <a:t>square</a:t>
            </a:r>
            <a:r>
              <a:rPr lang="en-US" altLang="ja-JP" sz="2400" dirty="0"/>
              <a:t> matrix </a:t>
            </a:r>
            <a:r>
              <a:rPr lang="en-US" altLang="ja-JP" sz="2400" i="1" dirty="0"/>
              <a:t>R</a:t>
            </a:r>
            <a:r>
              <a:rPr lang="en-US" altLang="ja-JP" sz="2400" dirty="0"/>
              <a:t> is a rotation matrix </a:t>
            </a:r>
            <a:r>
              <a:rPr lang="en-US" altLang="ja-JP" sz="2400" dirty="0">
                <a:solidFill>
                  <a:srgbClr val="FF0000"/>
                </a:solidFill>
              </a:rPr>
              <a:t>if</a:t>
            </a:r>
            <a:r>
              <a:rPr lang="en-US" altLang="ja-JP" sz="2400" dirty="0"/>
              <a:t> and </a:t>
            </a:r>
            <a:r>
              <a:rPr lang="en-US" altLang="ja-JP" sz="2400" dirty="0">
                <a:solidFill>
                  <a:srgbClr val="FF0000"/>
                </a:solidFill>
              </a:rPr>
              <a:t>only</a:t>
            </a:r>
            <a:r>
              <a:rPr lang="en-US" altLang="ja-JP" sz="2400" dirty="0"/>
              <a:t> </a:t>
            </a:r>
            <a:r>
              <a:rPr lang="en-US" altLang="ja-JP" sz="2400" dirty="0">
                <a:solidFill>
                  <a:srgbClr val="FF0000"/>
                </a:solidFill>
              </a:rPr>
              <a:t>if</a:t>
            </a:r>
            <a:r>
              <a:rPr lang="en-US" altLang="ja-JP" sz="2400" dirty="0"/>
              <a:t> </a:t>
            </a:r>
            <a:r>
              <a:rPr lang="en-US" altLang="ja-JP" sz="2400" i="1" dirty="0">
                <a:solidFill>
                  <a:srgbClr val="FF0000"/>
                </a:solidFill>
              </a:rPr>
              <a:t>R</a:t>
            </a:r>
            <a:r>
              <a:rPr lang="en-US" altLang="ja-JP" sz="2400" baseline="30000" dirty="0">
                <a:solidFill>
                  <a:srgbClr val="FF0000"/>
                </a:solidFill>
              </a:rPr>
              <a:t>T</a:t>
            </a:r>
            <a:r>
              <a:rPr lang="en-US" altLang="ja-JP" sz="2400" dirty="0">
                <a:solidFill>
                  <a:srgbClr val="FF0000"/>
                </a:solidFill>
              </a:rPr>
              <a:t> = </a:t>
            </a:r>
            <a:r>
              <a:rPr lang="en-US" altLang="ja-JP" sz="2400" i="1" dirty="0">
                <a:solidFill>
                  <a:srgbClr val="FF0000"/>
                </a:solidFill>
              </a:rPr>
              <a:t>R</a:t>
            </a:r>
            <a:r>
              <a:rPr lang="en-US" altLang="ja-JP" sz="2400" baseline="30000" dirty="0">
                <a:solidFill>
                  <a:srgbClr val="FF0000"/>
                </a:solidFill>
              </a:rPr>
              <a:t>−1</a:t>
            </a:r>
            <a:r>
              <a:rPr lang="en-US" altLang="ja-JP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/>
              <a:t>and </a:t>
            </a:r>
            <a:r>
              <a:rPr lang="en-US" altLang="ja-JP" sz="2400" dirty="0" err="1">
                <a:solidFill>
                  <a:srgbClr val="FF0000"/>
                </a:solidFill>
              </a:rPr>
              <a:t>det</a:t>
            </a:r>
            <a:r>
              <a:rPr lang="en-US" altLang="ja-JP" sz="2400" dirty="0">
                <a:solidFill>
                  <a:srgbClr val="FF0000"/>
                </a:solidFill>
              </a:rPr>
              <a:t> </a:t>
            </a:r>
            <a:r>
              <a:rPr lang="en-US" altLang="ja-JP" sz="2400" i="1" dirty="0">
                <a:solidFill>
                  <a:srgbClr val="FF0000"/>
                </a:solidFill>
              </a:rPr>
              <a:t>R</a:t>
            </a:r>
            <a:r>
              <a:rPr lang="en-US" altLang="ja-JP" sz="2400" dirty="0">
                <a:solidFill>
                  <a:srgbClr val="FF0000"/>
                </a:solidFill>
              </a:rPr>
              <a:t> = </a:t>
            </a:r>
            <a:r>
              <a:rPr lang="en-US" altLang="ja-JP" sz="2400" dirty="0" smtClean="0">
                <a:solidFill>
                  <a:srgbClr val="FF0000"/>
                </a:solidFill>
              </a:rPr>
              <a:t>1</a:t>
            </a:r>
            <a:r>
              <a:rPr lang="en-US" altLang="ja-JP" sz="2400" dirty="0" smtClean="0"/>
              <a:t>.</a:t>
            </a:r>
          </a:p>
          <a:p>
            <a:r>
              <a:rPr lang="ja-JP" altLang="en-US" sz="2400" dirty="0" smtClean="0"/>
              <a:t>なので、</a:t>
            </a:r>
            <a:r>
              <a:rPr lang="en-US" altLang="ja-JP" sz="2400" dirty="0" err="1" smtClean="0"/>
              <a:t>det</a:t>
            </a:r>
            <a:r>
              <a:rPr lang="en-US" altLang="ja-JP" sz="2400" dirty="0" smtClean="0"/>
              <a:t> R</a:t>
            </a:r>
            <a:r>
              <a:rPr lang="ja-JP" altLang="en-US" sz="2400" dirty="0" smtClean="0"/>
              <a:t>が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だったら</a:t>
            </a:r>
            <a:r>
              <a:rPr lang="en-US" altLang="ja-JP" sz="2400" dirty="0" smtClean="0"/>
              <a:t>R</a:t>
            </a:r>
            <a:r>
              <a:rPr lang="ja-JP" altLang="en-US" sz="2400" dirty="0" smtClean="0"/>
              <a:t>は回転。</a:t>
            </a:r>
            <a:r>
              <a:rPr lang="en-US" altLang="ja-JP" sz="2400" dirty="0" err="1"/>
              <a:t>d</a:t>
            </a:r>
            <a:r>
              <a:rPr lang="en-US" altLang="ja-JP" sz="2400" dirty="0" err="1" smtClean="0"/>
              <a:t>et</a:t>
            </a:r>
            <a:r>
              <a:rPr lang="en-US" altLang="ja-JP" sz="2400" dirty="0" smtClean="0"/>
              <a:t> R</a:t>
            </a:r>
            <a:r>
              <a:rPr lang="ja-JP" altLang="en-US" sz="2400" dirty="0" smtClean="0"/>
              <a:t>が</a:t>
            </a:r>
            <a:r>
              <a:rPr lang="en-US" altLang="ja-JP" sz="2400" dirty="0" smtClean="0"/>
              <a:t>-1</a:t>
            </a:r>
            <a:r>
              <a:rPr lang="ja-JP" altLang="en-US" sz="2400" dirty="0" smtClean="0"/>
              <a:t>だったら</a:t>
            </a:r>
            <a:r>
              <a:rPr lang="en-US" altLang="ja-JP" sz="2400" dirty="0" smtClean="0"/>
              <a:t>R</a:t>
            </a:r>
            <a:r>
              <a:rPr lang="ja-JP" altLang="en-US" sz="2400" dirty="0" err="1" smtClean="0"/>
              <a:t>は鏡</a:t>
            </a:r>
            <a:r>
              <a:rPr lang="ja-JP" altLang="en-US" sz="2400" dirty="0" smtClean="0"/>
              <a:t>映。</a:t>
            </a:r>
            <a:endParaRPr lang="ja-JP" altLang="en-US" sz="2400" dirty="0"/>
          </a:p>
        </p:txBody>
      </p:sp>
      <p:cxnSp>
        <p:nvCxnSpPr>
          <p:cNvPr id="33" name="直線矢印コネクタ 32"/>
          <p:cNvCxnSpPr>
            <a:stCxn id="31" idx="0"/>
            <a:endCxn id="28" idx="2"/>
          </p:cNvCxnSpPr>
          <p:nvPr/>
        </p:nvCxnSpPr>
        <p:spPr>
          <a:xfrm flipV="1">
            <a:off x="16707484" y="4618476"/>
            <a:ext cx="593408" cy="3883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146050" y="7483475"/>
            <a:ext cx="160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/>
              <a:t>d</a:t>
            </a:r>
            <a:r>
              <a:rPr kumimoji="1" lang="en-US" altLang="ja-JP" sz="2400" dirty="0" err="1" smtClean="0"/>
              <a:t>et</a:t>
            </a:r>
            <a:r>
              <a:rPr kumimoji="1" lang="en-US" altLang="ja-JP" sz="2400" dirty="0" smtClean="0"/>
              <a:t> U</a:t>
            </a:r>
            <a:r>
              <a:rPr lang="en-US" altLang="ja-JP" sz="2400" dirty="0" smtClean="0"/>
              <a:t>, </a:t>
            </a:r>
            <a:r>
              <a:rPr lang="en-US" altLang="ja-JP" sz="2400" dirty="0" err="1" smtClean="0"/>
              <a:t>det</a:t>
            </a:r>
            <a:r>
              <a:rPr lang="en-US" altLang="ja-JP" sz="2400" dirty="0" smtClean="0"/>
              <a:t> V</a:t>
            </a:r>
            <a:r>
              <a:rPr lang="ja-JP" altLang="en-US" sz="2400" dirty="0" smtClean="0"/>
              <a:t>が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の場合のみ、回転として理解できると思う。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1886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2753" y="584140"/>
            <a:ext cx="99288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10" dirty="0">
                <a:latin typeface="Trebuchet MS"/>
                <a:cs typeface="Trebuchet MS"/>
              </a:rPr>
              <a:t>Measuring </a:t>
            </a:r>
            <a:r>
              <a:rPr b="1" spc="-229" dirty="0">
                <a:latin typeface="Trebuchet MS"/>
                <a:cs typeface="Trebuchet MS"/>
              </a:rPr>
              <a:t>Earth, </a:t>
            </a:r>
            <a:r>
              <a:rPr b="1" dirty="0">
                <a:latin typeface="Trebuchet MS"/>
                <a:cs typeface="Trebuchet MS"/>
              </a:rPr>
              <a:t>Sea </a:t>
            </a:r>
            <a:r>
              <a:rPr b="1" spc="-165" dirty="0">
                <a:latin typeface="Trebuchet MS"/>
                <a:cs typeface="Trebuchet MS"/>
              </a:rPr>
              <a:t>and</a:t>
            </a:r>
            <a:r>
              <a:rPr b="1" spc="434" dirty="0">
                <a:latin typeface="Trebuchet MS"/>
                <a:cs typeface="Trebuchet MS"/>
              </a:rPr>
              <a:t> </a:t>
            </a:r>
            <a:r>
              <a:rPr b="1" spc="-60" dirty="0">
                <a:latin typeface="Trebuchet MS"/>
                <a:cs typeface="Trebuchet MS"/>
              </a:rPr>
              <a:t>Sky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100479" y="770849"/>
            <a:ext cx="3061970" cy="5405120"/>
            <a:chOff x="11100479" y="770849"/>
            <a:chExt cx="3061970" cy="5405120"/>
          </a:xfrm>
        </p:grpSpPr>
        <p:sp>
          <p:nvSpPr>
            <p:cNvPr id="4" name="object 4"/>
            <p:cNvSpPr/>
            <p:nvPr/>
          </p:nvSpPr>
          <p:spPr>
            <a:xfrm>
              <a:off x="12018157" y="3714439"/>
              <a:ext cx="1174919" cy="24613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60041" y="3748657"/>
              <a:ext cx="1070210" cy="23566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060041" y="3748658"/>
              <a:ext cx="1070610" cy="2357120"/>
            </a:xfrm>
            <a:custGeom>
              <a:avLst/>
              <a:gdLst/>
              <a:ahLst/>
              <a:cxnLst/>
              <a:rect l="l" t="t" r="r" b="b"/>
              <a:pathLst>
                <a:path w="1070609" h="2357120">
                  <a:moveTo>
                    <a:pt x="0" y="0"/>
                  </a:moveTo>
                  <a:lnTo>
                    <a:pt x="1070210" y="0"/>
                  </a:lnTo>
                  <a:lnTo>
                    <a:pt x="1070210" y="2356624"/>
                  </a:lnTo>
                  <a:lnTo>
                    <a:pt x="0" y="235662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604967" y="2289638"/>
              <a:ext cx="0" cy="1570355"/>
            </a:xfrm>
            <a:custGeom>
              <a:avLst/>
              <a:gdLst/>
              <a:ahLst/>
              <a:cxnLst/>
              <a:rect l="l" t="t" r="r" b="b"/>
              <a:pathLst>
                <a:path h="1570354">
                  <a:moveTo>
                    <a:pt x="0" y="1570231"/>
                  </a:moveTo>
                  <a:lnTo>
                    <a:pt x="0" y="0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00479" y="770849"/>
              <a:ext cx="3061893" cy="20449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315498" y="959310"/>
              <a:ext cx="2559293" cy="15423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442387" y="4604960"/>
            <a:ext cx="3375660" cy="153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" algn="ctr">
              <a:lnSpc>
                <a:spcPct val="101000"/>
              </a:lnSpc>
              <a:spcBef>
                <a:spcPts val="95"/>
              </a:spcBef>
            </a:pPr>
            <a:r>
              <a:rPr sz="2450" spc="-125" dirty="0">
                <a:latin typeface="Arial"/>
                <a:cs typeface="Arial"/>
              </a:rPr>
              <a:t>A </a:t>
            </a:r>
            <a:r>
              <a:rPr sz="2450" spc="-50" dirty="0">
                <a:latin typeface="Arial"/>
                <a:cs typeface="Arial"/>
              </a:rPr>
              <a:t>ground-based  </a:t>
            </a:r>
            <a:r>
              <a:rPr sz="2450" i="1" spc="75" dirty="0" smtClean="0">
                <a:latin typeface="Calibri"/>
                <a:cs typeface="Calibri"/>
              </a:rPr>
              <a:t>cei</a:t>
            </a:r>
            <a:r>
              <a:rPr lang="en-US" sz="2450" i="1" spc="75" dirty="0" smtClean="0">
                <a:latin typeface="Calibri"/>
                <a:cs typeface="Calibri"/>
              </a:rPr>
              <a:t>l</a:t>
            </a:r>
            <a:r>
              <a:rPr sz="2450" i="1" spc="75" dirty="0" smtClean="0">
                <a:latin typeface="Calibri"/>
                <a:cs typeface="Calibri"/>
              </a:rPr>
              <a:t>ometer</a:t>
            </a:r>
            <a:r>
              <a:rPr lang="ja-JP" altLang="en-US" sz="2450" i="1" spc="75" dirty="0" smtClean="0">
                <a:latin typeface="Calibri"/>
                <a:cs typeface="Calibri"/>
              </a:rPr>
              <a:t>（雲高計、うんこうけい）</a:t>
            </a:r>
            <a:r>
              <a:rPr sz="2450" i="1" spc="165" dirty="0" smtClean="0">
                <a:latin typeface="Calibri"/>
                <a:cs typeface="Calibri"/>
              </a:rPr>
              <a:t> </a:t>
            </a:r>
            <a:r>
              <a:rPr sz="2450" spc="-75" dirty="0">
                <a:latin typeface="Arial"/>
                <a:cs typeface="Arial"/>
              </a:rPr>
              <a:t>measures</a:t>
            </a:r>
            <a:r>
              <a:rPr sz="2450" spc="35" dirty="0">
                <a:latin typeface="Arial"/>
                <a:cs typeface="Arial"/>
              </a:rPr>
              <a:t> </a:t>
            </a:r>
            <a:r>
              <a:rPr sz="2450" spc="5" dirty="0">
                <a:latin typeface="Arial"/>
                <a:cs typeface="Arial"/>
              </a:rPr>
              <a:t>the  </a:t>
            </a:r>
            <a:r>
              <a:rPr sz="2450" spc="10" dirty="0">
                <a:latin typeface="Arial"/>
                <a:cs typeface="Arial"/>
              </a:rPr>
              <a:t>height </a:t>
            </a:r>
            <a:r>
              <a:rPr sz="2450" spc="5" dirty="0">
                <a:latin typeface="Arial"/>
                <a:cs typeface="Arial"/>
              </a:rPr>
              <a:t>of </a:t>
            </a:r>
            <a:r>
              <a:rPr sz="2450" spc="-130" dirty="0">
                <a:latin typeface="Arial"/>
                <a:cs typeface="Arial"/>
              </a:rPr>
              <a:t>a </a:t>
            </a:r>
            <a:r>
              <a:rPr sz="2450" spc="10" dirty="0">
                <a:latin typeface="Arial"/>
                <a:cs typeface="Arial"/>
              </a:rPr>
              <a:t>cloud</a:t>
            </a:r>
            <a:r>
              <a:rPr sz="2450" spc="340" dirty="0">
                <a:latin typeface="Arial"/>
                <a:cs typeface="Arial"/>
              </a:rPr>
              <a:t> </a:t>
            </a:r>
            <a:r>
              <a:rPr sz="2450" spc="25" dirty="0">
                <a:latin typeface="Arial"/>
                <a:cs typeface="Arial"/>
              </a:rPr>
              <a:t>ceiling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63694" y="2727185"/>
            <a:ext cx="9203055" cy="247054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2120" marR="5080" indent="-440055">
              <a:lnSpc>
                <a:spcPct val="100000"/>
              </a:lnSpc>
              <a:spcBef>
                <a:spcPts val="125"/>
              </a:spcBef>
              <a:buChar char="•"/>
              <a:tabLst>
                <a:tab pos="452120" algn="l"/>
                <a:tab pos="452755" algn="l"/>
              </a:tabLst>
            </a:pPr>
            <a:r>
              <a:rPr sz="3300" spc="-60" dirty="0">
                <a:solidFill>
                  <a:srgbClr val="002A5C"/>
                </a:solidFill>
                <a:latin typeface="Arial"/>
                <a:cs typeface="Arial"/>
              </a:rPr>
              <a:t>LIDAR </a:t>
            </a:r>
            <a:r>
              <a:rPr sz="3300" spc="-10" dirty="0">
                <a:solidFill>
                  <a:srgbClr val="002A5C"/>
                </a:solidFill>
                <a:latin typeface="Arial"/>
                <a:cs typeface="Arial"/>
              </a:rPr>
              <a:t>originated </a:t>
            </a:r>
            <a:r>
              <a:rPr sz="3300" spc="100" dirty="0">
                <a:solidFill>
                  <a:srgbClr val="002A5C"/>
                </a:solidFill>
                <a:latin typeface="Arial"/>
                <a:cs typeface="Arial"/>
              </a:rPr>
              <a:t>in </a:t>
            </a:r>
            <a:r>
              <a:rPr sz="3300" spc="10" dirty="0">
                <a:solidFill>
                  <a:srgbClr val="002A5C"/>
                </a:solidFill>
                <a:latin typeface="Arial"/>
                <a:cs typeface="Arial"/>
              </a:rPr>
              <a:t>the </a:t>
            </a:r>
            <a:r>
              <a:rPr sz="3300" spc="120" dirty="0">
                <a:solidFill>
                  <a:srgbClr val="FF0000"/>
                </a:solidFill>
                <a:latin typeface="Arial"/>
                <a:cs typeface="Arial"/>
              </a:rPr>
              <a:t>1960s</a:t>
            </a:r>
            <a:r>
              <a:rPr sz="3300" spc="12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20" dirty="0">
                <a:solidFill>
                  <a:srgbClr val="002A5C"/>
                </a:solidFill>
                <a:latin typeface="Arial"/>
                <a:cs typeface="Arial"/>
              </a:rPr>
              <a:t>shortly </a:t>
            </a:r>
            <a:r>
              <a:rPr sz="3300" spc="5" dirty="0">
                <a:solidFill>
                  <a:srgbClr val="002A5C"/>
                </a:solidFill>
                <a:latin typeface="Arial"/>
                <a:cs typeface="Arial"/>
              </a:rPr>
              <a:t>after </a:t>
            </a:r>
            <a:r>
              <a:rPr sz="3300" spc="10" dirty="0">
                <a:solidFill>
                  <a:srgbClr val="002A5C"/>
                </a:solidFill>
                <a:latin typeface="Arial"/>
                <a:cs typeface="Arial"/>
              </a:rPr>
              <a:t>the  invention </a:t>
            </a:r>
            <a:r>
              <a:rPr sz="3300" spc="5" dirty="0">
                <a:solidFill>
                  <a:srgbClr val="002A5C"/>
                </a:solidFill>
                <a:latin typeface="Arial"/>
                <a:cs typeface="Arial"/>
              </a:rPr>
              <a:t>of </a:t>
            </a:r>
            <a:r>
              <a:rPr sz="3300" spc="10" dirty="0">
                <a:solidFill>
                  <a:srgbClr val="002A5C"/>
                </a:solidFill>
                <a:latin typeface="Arial"/>
                <a:cs typeface="Arial"/>
              </a:rPr>
              <a:t>the</a:t>
            </a:r>
            <a:r>
              <a:rPr sz="3300" spc="26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65" dirty="0">
                <a:solidFill>
                  <a:srgbClr val="FF0000"/>
                </a:solidFill>
                <a:latin typeface="Arial"/>
                <a:cs typeface="Arial"/>
              </a:rPr>
              <a:t>laser</a:t>
            </a:r>
            <a:endParaRPr sz="33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452120" indent="-440055">
              <a:lnSpc>
                <a:spcPct val="100000"/>
              </a:lnSpc>
              <a:spcBef>
                <a:spcPts val="3290"/>
              </a:spcBef>
              <a:buChar char="•"/>
              <a:tabLst>
                <a:tab pos="452120" algn="l"/>
                <a:tab pos="452755" algn="l"/>
              </a:tabLst>
            </a:pPr>
            <a:r>
              <a:rPr sz="3300" spc="10" dirty="0">
                <a:solidFill>
                  <a:srgbClr val="002A5C"/>
                </a:solidFill>
                <a:latin typeface="Arial"/>
                <a:cs typeface="Arial"/>
              </a:rPr>
              <a:t>First </a:t>
            </a:r>
            <a:r>
              <a:rPr sz="3300" spc="-80" dirty="0">
                <a:solidFill>
                  <a:srgbClr val="002A5C"/>
                </a:solidFill>
                <a:latin typeface="Arial"/>
                <a:cs typeface="Arial"/>
              </a:rPr>
              <a:t>used by </a:t>
            </a:r>
            <a:r>
              <a:rPr sz="3300" spc="-45" dirty="0" smtClean="0">
                <a:solidFill>
                  <a:srgbClr val="002A5C"/>
                </a:solidFill>
                <a:latin typeface="Arial"/>
                <a:cs typeface="Arial"/>
              </a:rPr>
              <a:t>meteorologists</a:t>
            </a:r>
            <a:r>
              <a:rPr lang="ja-JP" altLang="en-US" sz="3300" spc="-45" dirty="0" smtClean="0">
                <a:solidFill>
                  <a:srgbClr val="002A5C"/>
                </a:solidFill>
                <a:latin typeface="Arial"/>
                <a:cs typeface="Arial"/>
              </a:rPr>
              <a:t>（気象学者）</a:t>
            </a:r>
            <a:r>
              <a:rPr sz="3300" spc="-45" dirty="0" smtClean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5" dirty="0">
                <a:solidFill>
                  <a:srgbClr val="002A5C"/>
                </a:solidFill>
                <a:latin typeface="Arial"/>
                <a:cs typeface="Arial"/>
              </a:rPr>
              <a:t>to </a:t>
            </a:r>
            <a:r>
              <a:rPr sz="3300" spc="-95" dirty="0">
                <a:solidFill>
                  <a:srgbClr val="002A5C"/>
                </a:solidFill>
                <a:latin typeface="Arial"/>
                <a:cs typeface="Arial"/>
              </a:rPr>
              <a:t>measure</a:t>
            </a:r>
            <a:r>
              <a:rPr sz="3300" spc="-9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20" dirty="0">
                <a:solidFill>
                  <a:srgbClr val="002A5C"/>
                </a:solidFill>
                <a:latin typeface="Arial"/>
                <a:cs typeface="Arial"/>
              </a:rPr>
              <a:t>clouds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63694" y="6946951"/>
            <a:ext cx="9262745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2120" indent="-440055">
              <a:lnSpc>
                <a:spcPct val="100000"/>
              </a:lnSpc>
              <a:spcBef>
                <a:spcPts val="125"/>
              </a:spcBef>
              <a:buChar char="•"/>
              <a:tabLst>
                <a:tab pos="452120" algn="l"/>
                <a:tab pos="452755" algn="l"/>
              </a:tabLst>
            </a:pPr>
            <a:r>
              <a:rPr sz="3300" spc="-110" dirty="0">
                <a:solidFill>
                  <a:srgbClr val="002A5C"/>
                </a:solidFill>
                <a:latin typeface="Arial"/>
                <a:cs typeface="Arial"/>
              </a:rPr>
              <a:t>Now </a:t>
            </a:r>
            <a:r>
              <a:rPr sz="3300" spc="-35" dirty="0">
                <a:solidFill>
                  <a:srgbClr val="002A5C"/>
                </a:solidFill>
                <a:latin typeface="Arial"/>
                <a:cs typeface="Arial"/>
              </a:rPr>
              <a:t>commonly </a:t>
            </a:r>
            <a:r>
              <a:rPr sz="3300" spc="-80" dirty="0">
                <a:solidFill>
                  <a:srgbClr val="002A5C"/>
                </a:solidFill>
                <a:latin typeface="Arial"/>
                <a:cs typeface="Arial"/>
              </a:rPr>
              <a:t>used </a:t>
            </a:r>
            <a:r>
              <a:rPr sz="3300" spc="5" dirty="0">
                <a:solidFill>
                  <a:srgbClr val="002A5C"/>
                </a:solidFill>
                <a:latin typeface="Arial"/>
                <a:cs typeface="Arial"/>
              </a:rPr>
              <a:t>for </a:t>
            </a:r>
            <a:r>
              <a:rPr sz="3300" spc="-75" dirty="0">
                <a:solidFill>
                  <a:srgbClr val="002A5C"/>
                </a:solidFill>
                <a:latin typeface="Arial"/>
                <a:cs typeface="Arial"/>
              </a:rPr>
              <a:t>surveying </a:t>
            </a:r>
            <a:r>
              <a:rPr sz="3300" spc="-50" dirty="0">
                <a:solidFill>
                  <a:srgbClr val="002A5C"/>
                </a:solidFill>
                <a:latin typeface="Arial"/>
                <a:cs typeface="Arial"/>
              </a:rPr>
              <a:t>and</a:t>
            </a:r>
            <a:r>
              <a:rPr sz="3300" spc="-5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3300" spc="-15" dirty="0">
                <a:solidFill>
                  <a:srgbClr val="002A5C"/>
                </a:solidFill>
                <a:latin typeface="Arial"/>
                <a:cs typeface="Arial"/>
              </a:rPr>
              <a:t>mapping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346890" y="6476717"/>
            <a:ext cx="5551805" cy="3283585"/>
            <a:chOff x="11346890" y="6476717"/>
            <a:chExt cx="5551805" cy="3283585"/>
          </a:xfrm>
        </p:grpSpPr>
        <p:sp>
          <p:nvSpPr>
            <p:cNvPr id="14" name="object 14"/>
            <p:cNvSpPr/>
            <p:nvPr/>
          </p:nvSpPr>
          <p:spPr>
            <a:xfrm>
              <a:off x="11346890" y="6476717"/>
              <a:ext cx="5551534" cy="32830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388773" y="6510936"/>
              <a:ext cx="5446825" cy="317838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388773" y="6510936"/>
              <a:ext cx="5447030" cy="3178810"/>
            </a:xfrm>
            <a:custGeom>
              <a:avLst/>
              <a:gdLst/>
              <a:ahLst/>
              <a:cxnLst/>
              <a:rect l="l" t="t" r="r" b="b"/>
              <a:pathLst>
                <a:path w="5447030" h="3178809">
                  <a:moveTo>
                    <a:pt x="0" y="0"/>
                  </a:moveTo>
                  <a:lnTo>
                    <a:pt x="5446825" y="0"/>
                  </a:lnTo>
                  <a:lnTo>
                    <a:pt x="5446825" y="3178382"/>
                  </a:lnTo>
                  <a:lnTo>
                    <a:pt x="0" y="317838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861283" y="9777577"/>
            <a:ext cx="4510405" cy="115461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9760" marR="5080" indent="-607695">
              <a:lnSpc>
                <a:spcPct val="101000"/>
              </a:lnSpc>
              <a:spcBef>
                <a:spcPts val="95"/>
              </a:spcBef>
            </a:pPr>
            <a:r>
              <a:rPr sz="2450" spc="-60" dirty="0">
                <a:latin typeface="Arial"/>
                <a:cs typeface="Arial"/>
              </a:rPr>
              <a:t>An </a:t>
            </a:r>
            <a:r>
              <a:rPr sz="2450" spc="-25" dirty="0">
                <a:latin typeface="Arial"/>
                <a:cs typeface="Arial"/>
              </a:rPr>
              <a:t>airborne </a:t>
            </a:r>
            <a:r>
              <a:rPr sz="2450" spc="-45" dirty="0">
                <a:latin typeface="Arial"/>
                <a:cs typeface="Arial"/>
              </a:rPr>
              <a:t>LIDAR </a:t>
            </a:r>
            <a:r>
              <a:rPr sz="2450" spc="-75" dirty="0">
                <a:latin typeface="Arial"/>
                <a:cs typeface="Arial"/>
              </a:rPr>
              <a:t>measures </a:t>
            </a:r>
            <a:r>
              <a:rPr sz="2450" spc="5" dirty="0">
                <a:latin typeface="Arial"/>
                <a:cs typeface="Arial"/>
              </a:rPr>
              <a:t>the  </a:t>
            </a:r>
            <a:r>
              <a:rPr sz="2450" spc="-60" dirty="0">
                <a:latin typeface="Arial"/>
                <a:cs typeface="Arial"/>
              </a:rPr>
              <a:t>geometry </a:t>
            </a:r>
            <a:r>
              <a:rPr sz="2450" spc="5" dirty="0">
                <a:latin typeface="Arial"/>
                <a:cs typeface="Arial"/>
              </a:rPr>
              <a:t>of the</a:t>
            </a:r>
            <a:r>
              <a:rPr sz="2450" spc="250" dirty="0">
                <a:latin typeface="Arial"/>
                <a:cs typeface="Arial"/>
              </a:rPr>
              <a:t> </a:t>
            </a:r>
            <a:r>
              <a:rPr sz="2450" spc="-65" dirty="0" smtClean="0">
                <a:latin typeface="Arial"/>
                <a:cs typeface="Arial"/>
              </a:rPr>
              <a:t>sea</a:t>
            </a:r>
            <a:r>
              <a:rPr sz="2450" spc="-65" dirty="0" smtClean="0">
                <a:latin typeface="Century Gothic"/>
                <a:cs typeface="Century Gothic"/>
              </a:rPr>
              <a:t>fl</a:t>
            </a:r>
            <a:r>
              <a:rPr sz="2450" spc="-65" dirty="0" smtClean="0">
                <a:latin typeface="Arial"/>
                <a:cs typeface="Arial"/>
              </a:rPr>
              <a:t>oor</a:t>
            </a:r>
            <a:r>
              <a:rPr lang="ja-JP" altLang="en-US" sz="2450" spc="-65" dirty="0" smtClean="0">
                <a:latin typeface="Arial"/>
                <a:cs typeface="Arial"/>
              </a:rPr>
              <a:t>（海底「かいてい」）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270250" y="4926969"/>
            <a:ext cx="769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not only to measure water clouds, but also to detect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volcanic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ash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（火山灰「ばい」）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and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air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pollution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. </a:t>
            </a:r>
            <a:endParaRPr lang="ja-JP" altLang="en-US" sz="2400" dirty="0"/>
          </a:p>
        </p:txBody>
      </p:sp>
      <p:sp>
        <p:nvSpPr>
          <p:cNvPr id="19" name="正方形/長方形 18"/>
          <p:cNvSpPr/>
          <p:nvPr/>
        </p:nvSpPr>
        <p:spPr>
          <a:xfrm>
            <a:off x="1069041" y="8118262"/>
            <a:ext cx="100520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Airborne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（空中）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LIDAR sensors are commonly used to survey and map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earth’s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surface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for agriculture, 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geology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（地質「ちしつ」学）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,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military, and other uses.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452880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170" dirty="0">
                <a:latin typeface="Trebuchet MS"/>
                <a:cs typeface="Trebuchet MS"/>
              </a:rPr>
              <a:t>ICP </a:t>
            </a:r>
            <a:r>
              <a:rPr spc="-215" dirty="0"/>
              <a:t>| </a:t>
            </a:r>
            <a:r>
              <a:rPr spc="-80" dirty="0"/>
              <a:t>Solving </a:t>
            </a:r>
            <a:r>
              <a:rPr spc="10" dirty="0"/>
              <a:t>for the </a:t>
            </a:r>
            <a:r>
              <a:rPr spc="15" dirty="0"/>
              <a:t>Optimal</a:t>
            </a:r>
            <a:r>
              <a:rPr spc="955" dirty="0"/>
              <a:t> </a:t>
            </a:r>
            <a:r>
              <a:rPr spc="-95" dirty="0"/>
              <a:t>Transformation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475493" y="4084796"/>
            <a:ext cx="153035" cy="1501140"/>
          </a:xfrm>
          <a:custGeom>
            <a:avLst/>
            <a:gdLst/>
            <a:ahLst/>
            <a:cxnLst/>
            <a:rect l="l" t="t" r="r" b="b"/>
            <a:pathLst>
              <a:path w="153034" h="1501139">
                <a:moveTo>
                  <a:pt x="152882" y="0"/>
                </a:moveTo>
                <a:lnTo>
                  <a:pt x="0" y="0"/>
                </a:lnTo>
                <a:lnTo>
                  <a:pt x="0" y="21590"/>
                </a:lnTo>
                <a:lnTo>
                  <a:pt x="0" y="1480820"/>
                </a:lnTo>
                <a:lnTo>
                  <a:pt x="0" y="1501140"/>
                </a:lnTo>
                <a:lnTo>
                  <a:pt x="152882" y="1501140"/>
                </a:lnTo>
                <a:lnTo>
                  <a:pt x="152882" y="1480820"/>
                </a:lnTo>
                <a:lnTo>
                  <a:pt x="41884" y="1480820"/>
                </a:lnTo>
                <a:lnTo>
                  <a:pt x="41884" y="21590"/>
                </a:lnTo>
                <a:lnTo>
                  <a:pt x="152882" y="21590"/>
                </a:lnTo>
                <a:lnTo>
                  <a:pt x="1528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26567" y="4041266"/>
            <a:ext cx="7797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556895" algn="l"/>
              </a:tabLst>
              <a:defRPr/>
            </a:pPr>
            <a:r>
              <a:rPr kumimoji="1" sz="3300" b="0" i="0" u="none" strike="noStrike" kern="1200" cap="none" spc="-4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1	0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26195" y="4041266"/>
            <a:ext cx="2349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4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0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35258" y="4509942"/>
            <a:ext cx="25965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3400" algn="l"/>
                <a:tab pos="2348230" algn="l"/>
              </a:tabLst>
              <a:defRPr/>
            </a:pPr>
            <a:r>
              <a:rPr kumimoji="1" sz="3300" b="1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r>
              <a:rPr kumimoji="1" sz="4950" b="0" i="0" u="none" strike="noStrike" kern="1200" cap="none" spc="-232" normalizeH="0" baseline="1515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r>
              <a:rPr kumimoji="1" sz="3525" b="0" i="1" u="none" strike="noStrike" kern="1200" cap="none" spc="-23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525" b="0" i="0" u="none" strike="noStrike" kern="1200" cap="none" spc="-23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3525" b="0" i="1" u="none" strike="noStrike" kern="1200" cap="none" spc="-23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 </a:t>
            </a:r>
            <a:r>
              <a:rPr kumimoji="1" sz="3525" b="0" i="1" u="none" strike="noStrike" kern="1200" cap="none" spc="-37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	</a:t>
            </a:r>
            <a:r>
              <a:rPr kumimoji="1" sz="4950" b="0" i="0" u="none" strike="noStrike" kern="1200" cap="none" spc="-660" normalizeH="0" baseline="-420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0	1</a:t>
            </a:r>
            <a:endParaRPr kumimoji="1" sz="4950" b="0" i="0" u="none" strike="noStrike" kern="1200" cap="none" spc="0" normalizeH="0" baseline="-4208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26195" y="4540098"/>
            <a:ext cx="2349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4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0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26567" y="5041863"/>
            <a:ext cx="31095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556895" algn="l"/>
                <a:tab pos="1101090" algn="l"/>
              </a:tabLst>
              <a:defRPr/>
            </a:pPr>
            <a:r>
              <a:rPr kumimoji="1" sz="3300" b="0" i="0" u="none" strike="noStrike" kern="1200" cap="none" spc="-4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0	0	</a:t>
            </a:r>
            <a:r>
              <a:rPr kumimoji="1" sz="3300" b="0" i="0" u="none" strike="noStrike" kern="1200" cap="none" spc="-3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det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</a:t>
            </a:r>
            <a:r>
              <a:rPr kumimoji="1" sz="3300" b="1" i="0" u="none" strike="noStrike" kern="1200" cap="none" spc="-5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0" i="0" u="none" strike="noStrike" kern="1200" cap="none" spc="-3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det </a:t>
            </a:r>
            <a:r>
              <a:rPr kumimoji="1" sz="3300" b="1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V</a:t>
            </a:r>
            <a:r>
              <a:rPr kumimoji="1" sz="33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0" i="0" u="heavy" strike="noStrike" kern="1200" cap="none" spc="-4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70267" y="4084796"/>
            <a:ext cx="153035" cy="1480820"/>
          </a:xfrm>
          <a:custGeom>
            <a:avLst/>
            <a:gdLst/>
            <a:ahLst/>
            <a:cxnLst/>
            <a:rect l="l" t="t" r="r" b="b"/>
            <a:pathLst>
              <a:path w="153034" h="1480820">
                <a:moveTo>
                  <a:pt x="152882" y="0"/>
                </a:moveTo>
                <a:lnTo>
                  <a:pt x="0" y="0"/>
                </a:lnTo>
                <a:lnTo>
                  <a:pt x="0" y="21590"/>
                </a:lnTo>
                <a:lnTo>
                  <a:pt x="110998" y="21590"/>
                </a:lnTo>
                <a:lnTo>
                  <a:pt x="110998" y="1480820"/>
                </a:lnTo>
                <a:lnTo>
                  <a:pt x="152882" y="1480820"/>
                </a:lnTo>
                <a:lnTo>
                  <a:pt x="152882" y="21590"/>
                </a:lnTo>
                <a:lnTo>
                  <a:pt x="1528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78135" y="4354974"/>
            <a:ext cx="5441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1" i="0" u="none" strike="noStrike" kern="1200" cap="none" spc="-7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V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02114" y="6144180"/>
            <a:ext cx="4749165" cy="7334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lvl="0" indent="345440" algn="l" defTabSz="914400" rtl="0" eaLnBrk="1" fontAlgn="auto" latinLnBrk="0" hangingPunct="1">
              <a:lnSpc>
                <a:spcPct val="101600"/>
              </a:lnSpc>
              <a:spcBef>
                <a:spcPts val="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00" b="0" i="0" u="none" strike="noStrike" kern="1200" cap="none" spc="-3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</a:t>
            </a:r>
            <a:r>
              <a:rPr kumimoji="1" sz="23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 </a:t>
            </a:r>
            <a:r>
              <a:rPr kumimoji="1" sz="2300" b="0" i="0" u="none" strike="noStrike" kern="1200" cap="none" spc="-7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ensures </a:t>
            </a:r>
            <a:r>
              <a:rPr kumimoji="1" sz="2300" b="0" i="0" u="none" strike="noStrike" kern="1200" cap="none" spc="3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1" sz="2300" b="0" i="0" u="none" strike="noStrike" kern="1200" cap="none" spc="-12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1" sz="2300" b="0" i="0" u="none" strike="noStrike" kern="1200" cap="none" spc="-4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 </a:t>
            </a:r>
            <a:r>
              <a:rPr kumimoji="1" sz="2300" b="0" i="0" u="none" strike="noStrike" kern="1200" cap="none" spc="-12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 </a:t>
            </a:r>
            <a:r>
              <a:rPr kumimoji="1" sz="2300" b="0" i="0" u="none" strike="noStrike" kern="1200" cap="none" spc="-4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proper </a:t>
            </a:r>
            <a:r>
              <a:rPr kumimoji="1" sz="23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 </a:t>
            </a:r>
            <a:r>
              <a:rPr kumimoji="1" sz="2300" b="0" i="0" u="none" strike="noStrike" kern="1200" cap="none" spc="2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without </a:t>
            </a:r>
            <a:r>
              <a:rPr kumimoji="1" sz="2300" b="0" i="0" u="none" strike="noStrike" kern="1200" cap="none" spc="-8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any</a:t>
            </a:r>
            <a:r>
              <a:rPr kumimoji="1" sz="2300" b="0" i="0" u="none" strike="noStrike" kern="1200" cap="none" spc="27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300" b="0" i="0" u="none" strike="noStrike" kern="1200" cap="none" spc="-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</a:t>
            </a:r>
            <a:r>
              <a:rPr kumimoji="1" sz="2300" b="0" i="0" u="none" strike="noStrike" kern="1200" cap="none" spc="-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fl</a:t>
            </a:r>
            <a:r>
              <a:rPr kumimoji="1" sz="2300" b="0" i="0" u="none" strike="noStrike" kern="1200" cap="none" spc="-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ection</a:t>
            </a:r>
            <a:endParaRPr kumimoji="1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806008" y="5700401"/>
            <a:ext cx="236854" cy="438784"/>
            <a:chOff x="12806008" y="5700401"/>
            <a:chExt cx="236854" cy="438784"/>
          </a:xfrm>
        </p:grpSpPr>
        <p:sp>
          <p:nvSpPr>
            <p:cNvPr id="13" name="object 13"/>
            <p:cNvSpPr/>
            <p:nvPr/>
          </p:nvSpPr>
          <p:spPr>
            <a:xfrm>
              <a:off x="12848093" y="5780008"/>
              <a:ext cx="184150" cy="348615"/>
            </a:xfrm>
            <a:custGeom>
              <a:avLst/>
              <a:gdLst/>
              <a:ahLst/>
              <a:cxnLst/>
              <a:rect l="l" t="t" r="r" b="b"/>
              <a:pathLst>
                <a:path w="184150" h="348614">
                  <a:moveTo>
                    <a:pt x="184127" y="348256"/>
                  </a:moveTo>
                  <a:lnTo>
                    <a:pt x="4894" y="9256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2806008" y="5700401"/>
              <a:ext cx="91440" cy="112395"/>
            </a:xfrm>
            <a:custGeom>
              <a:avLst/>
              <a:gdLst/>
              <a:ahLst/>
              <a:cxnLst/>
              <a:rect l="l" t="t" r="r" b="b"/>
              <a:pathLst>
                <a:path w="91440" h="112395">
                  <a:moveTo>
                    <a:pt x="0" y="0"/>
                  </a:moveTo>
                  <a:lnTo>
                    <a:pt x="2554" y="112356"/>
                  </a:lnTo>
                  <a:lnTo>
                    <a:pt x="91410" y="65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70510" y="7400687"/>
            <a:ext cx="1403985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1976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	</a:t>
            </a:r>
            <a:r>
              <a:rPr kumimoji="1" sz="3050" b="0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optimal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optimal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translation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1" u="none" strike="noStrike" kern="1200" cap="none" spc="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aligning</a:t>
            </a:r>
            <a:r>
              <a:rPr kumimoji="1" sz="3050" b="0" i="1" u="none" strike="noStrike" kern="1200" cap="none" spc="2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3050" b="0" i="1" u="none" strike="noStrike" kern="1200" cap="none" spc="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1" sz="3050" b="0" i="1" u="none" strike="noStrike" kern="1200" cap="none" spc="2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3050" b="0" i="1" u="none" strike="noStrike" kern="1200" cap="none" spc="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centroids</a:t>
            </a:r>
            <a:endParaRPr kumimoji="1" sz="305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44244" y="8703252"/>
            <a:ext cx="114935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20444" algn="l"/>
              </a:tabLst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43551" y="8729676"/>
            <a:ext cx="3098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31568" y="8477081"/>
            <a:ext cx="270446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442085" algn="l"/>
                <a:tab pos="2446655" algn="l"/>
              </a:tabLst>
              <a:defRPr/>
            </a:pPr>
            <a:r>
              <a:rPr kumimoji="1" sz="3300" b="1" i="0" u="none" strike="noStrike" kern="1200" cap="none" spc="-2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3525" b="0" i="1" u="none" strike="noStrike" kern="1200" cap="none" spc="-434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4950" b="0" i="0" u="none" strike="noStrike" kern="1200" cap="none" spc="-434" normalizeH="0" baseline="252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 </a:t>
            </a:r>
            <a:r>
              <a:rPr kumimoji="1" sz="3525" b="0" i="0" u="none" strike="noStrike" kern="1200" cap="none" spc="-270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3525" b="0" i="1" u="none" strike="noStrike" kern="1200" cap="none" spc="-270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 </a:t>
            </a:r>
            <a:r>
              <a:rPr kumimoji="1" sz="3525" b="0" i="1" u="none" strike="noStrike" kern="1200" cap="none" spc="44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33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1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μ	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</a:t>
            </a:r>
            <a:r>
              <a:rPr kumimoji="1" sz="33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r>
              <a:rPr kumimoji="1" sz="4950" b="0" i="0" u="none" strike="noStrike" kern="1200" cap="none" spc="-209" normalizeH="0" baseline="1515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r>
              <a:rPr kumimoji="1" sz="3525" b="0" i="1" u="none" strike="noStrike" kern="1200" cap="none" spc="-209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	</a:t>
            </a:r>
            <a:r>
              <a:rPr kumimoji="1" sz="3300" b="1" i="1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μ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70416" y="8703252"/>
            <a:ext cx="22732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70510" y="2175715"/>
            <a:ext cx="13759180" cy="1816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19760" algn="l"/>
              </a:tabLst>
              <a:defRPr/>
            </a:pPr>
            <a:r>
              <a:rPr kumimoji="1" sz="3050" b="0" i="0" u="none" strike="noStrike" kern="1200" cap="none" spc="1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	</a:t>
            </a:r>
            <a:r>
              <a:rPr kumimoji="1" sz="3050" b="0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1" u="none" strike="noStrike" kern="1200" cap="none" spc="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singular</a:t>
            </a:r>
            <a:r>
              <a:rPr kumimoji="1" sz="3050" b="0" i="1" u="none" strike="noStrike" kern="1200" cap="none" spc="2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3050" b="0" i="1" u="none" strike="noStrike" kern="1200" cap="none" spc="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value</a:t>
            </a:r>
            <a:r>
              <a:rPr kumimoji="1" sz="3050" b="0" i="1" u="none" strike="noStrike" kern="1200" cap="none" spc="2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3050" b="0" i="1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decomposition</a:t>
            </a:r>
            <a:r>
              <a:rPr kumimoji="1" sz="3050" b="0" i="1" u="none" strike="noStrike" kern="1200" cap="none" spc="2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matrix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optimal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78710" marR="9876790" lvl="0" indent="-398145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singular</a:t>
            </a:r>
            <a:r>
              <a:rPr kumimoji="1" sz="2450" b="0" i="0" u="none" strike="noStrike" kern="1200" cap="none" spc="-5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2450" b="0" i="0" u="none" strike="noStrike" kern="1200" cap="none" spc="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values  (scaling)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217665" y="5105306"/>
            <a:ext cx="436245" cy="436245"/>
            <a:chOff x="3217665" y="5105306"/>
            <a:chExt cx="436245" cy="436245"/>
          </a:xfrm>
        </p:grpSpPr>
        <p:sp>
          <p:nvSpPr>
            <p:cNvPr id="22" name="object 22"/>
            <p:cNvSpPr/>
            <p:nvPr/>
          </p:nvSpPr>
          <p:spPr>
            <a:xfrm>
              <a:off x="3228136" y="5168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361680"/>
                  </a:moveTo>
                  <a:lnTo>
                    <a:pt x="354276" y="7404"/>
                  </a:lnTo>
                  <a:lnTo>
                    <a:pt x="361680" y="0"/>
                  </a:lnTo>
                </a:path>
              </a:pathLst>
            </a:custGeom>
            <a:ln w="20941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546873" y="5105306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106617" y="0"/>
                  </a:moveTo>
                  <a:lnTo>
                    <a:pt x="0" y="35539"/>
                  </a:lnTo>
                  <a:lnTo>
                    <a:pt x="71078" y="106617"/>
                  </a:lnTo>
                  <a:lnTo>
                    <a:pt x="106617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532672" y="5142079"/>
            <a:ext cx="436245" cy="436245"/>
            <a:chOff x="4532672" y="5142079"/>
            <a:chExt cx="436245" cy="436245"/>
          </a:xfrm>
        </p:grpSpPr>
        <p:sp>
          <p:nvSpPr>
            <p:cNvPr id="25" name="object 25"/>
            <p:cNvSpPr/>
            <p:nvPr/>
          </p:nvSpPr>
          <p:spPr>
            <a:xfrm>
              <a:off x="4596348" y="5205753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361680" y="361680"/>
                  </a:moveTo>
                  <a:lnTo>
                    <a:pt x="7404" y="7404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532672" y="5142079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0" y="0"/>
                  </a:moveTo>
                  <a:lnTo>
                    <a:pt x="35539" y="106617"/>
                  </a:lnTo>
                  <a:lnTo>
                    <a:pt x="106618" y="35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051702" y="3993241"/>
            <a:ext cx="100965" cy="601980"/>
            <a:chOff x="4051702" y="3993241"/>
            <a:chExt cx="100965" cy="601980"/>
          </a:xfrm>
        </p:grpSpPr>
        <p:sp>
          <p:nvSpPr>
            <p:cNvPr id="28" name="object 28"/>
            <p:cNvSpPr/>
            <p:nvPr/>
          </p:nvSpPr>
          <p:spPr>
            <a:xfrm>
              <a:off x="4101962" y="3993241"/>
              <a:ext cx="0" cy="511809"/>
            </a:xfrm>
            <a:custGeom>
              <a:avLst/>
              <a:gdLst/>
              <a:ahLst/>
              <a:cxnLst/>
              <a:rect l="l" t="t" r="r" b="b"/>
              <a:pathLst>
                <a:path h="511810">
                  <a:moveTo>
                    <a:pt x="0" y="0"/>
                  </a:moveTo>
                  <a:lnTo>
                    <a:pt x="0" y="511492"/>
                  </a:lnTo>
                </a:path>
              </a:pathLst>
            </a:custGeom>
            <a:ln w="20941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051702" y="449426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412087" y="5528978"/>
            <a:ext cx="1249045" cy="8667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59055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1" i="0" u="none" strike="noStrike" kern="1200" cap="none" spc="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</a:t>
            </a:r>
            <a:r>
              <a:rPr kumimoji="1" sz="2625" b="0" i="1" u="none" strike="noStrike" kern="1200" cap="none" spc="7" normalizeH="0" baseline="28571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 </a:t>
            </a:r>
            <a:r>
              <a:rPr kumimoji="1" sz="2450" b="1" i="0" u="none" strike="noStrike" kern="1200" cap="none" spc="1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 </a:t>
            </a:r>
            <a:r>
              <a:rPr kumimoji="1" sz="2450" b="0" i="0" u="none" strike="noStrike" kern="1200" cap="none" spc="-254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2450" b="0" i="0" u="none" strike="noStrike" kern="1200" cap="none" spc="-39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450" b="1" i="0" u="none" strike="noStrike" kern="1200" cap="none" spc="1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1" sz="23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</a:t>
            </a:r>
            <a:r>
              <a:rPr kumimoji="1" sz="23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endParaRPr kumimoji="1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25382" y="4524328"/>
            <a:ext cx="2370455" cy="18821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170940" algn="l"/>
              </a:tabLst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USV</a:t>
            </a:r>
            <a:r>
              <a:rPr kumimoji="1" sz="3525" b="0" i="1" u="none" strike="noStrike" kern="1200" cap="none" spc="-7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	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</a:t>
            </a:r>
            <a:r>
              <a:rPr kumimoji="1" sz="3525" b="0" i="1" u="none" strike="noStrike" kern="1200" cap="none" spc="-14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525" b="0" i="0" u="none" strike="noStrike" kern="1200" cap="none" spc="-14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3525" b="0" i="1" u="none" strike="noStrike" kern="1200" cap="none" spc="-142" normalizeH="0" baseline="-1891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525" b="0" i="0" u="none" strike="noStrike" kern="1200" cap="none" spc="0" normalizeH="0" baseline="-1891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175385" marR="0" lvl="0" indent="0" algn="l" defTabSz="914400" rtl="0" eaLnBrk="1" fontAlgn="auto" latinLnBrk="0" hangingPunct="1">
              <a:lnSpc>
                <a:spcPct val="100000"/>
              </a:lnSpc>
              <a:spcBef>
                <a:spcPts val="44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1" i="0" u="none" strike="noStrike" kern="1200" cap="none" spc="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V</a:t>
            </a:r>
            <a:r>
              <a:rPr kumimoji="1" sz="2625" b="0" i="1" u="none" strike="noStrike" kern="1200" cap="none" spc="7" normalizeH="0" baseline="28571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 </a:t>
            </a:r>
            <a:r>
              <a:rPr kumimoji="1" sz="2450" b="1" i="0" u="none" strike="noStrike" kern="1200" cap="none" spc="1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V </a:t>
            </a:r>
            <a:r>
              <a:rPr kumimoji="1" sz="2450" b="0" i="0" u="none" strike="noStrike" kern="1200" cap="none" spc="-254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2450" b="0" i="0" u="none" strike="noStrike" kern="1200" cap="none" spc="-39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450" b="1" i="0" u="none" strike="noStrike" kern="1200" cap="none" spc="1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159510" marR="0" lvl="0" indent="0" algn="l" defTabSz="914400" rtl="0" eaLnBrk="1" fontAlgn="auto" latinLnBrk="0" hangingPunct="1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(rotation)</a:t>
            </a:r>
            <a:endParaRPr kumimoji="1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737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938403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170" dirty="0">
                <a:latin typeface="Trebuchet MS"/>
                <a:cs typeface="Trebuchet MS"/>
              </a:rPr>
              <a:t>ICP </a:t>
            </a:r>
            <a:r>
              <a:rPr spc="-215" dirty="0"/>
              <a:t>| </a:t>
            </a:r>
            <a:r>
              <a:rPr spc="15" dirty="0"/>
              <a:t>Estimating</a:t>
            </a:r>
            <a:r>
              <a:rPr spc="330" dirty="0"/>
              <a:t> </a:t>
            </a:r>
            <a:r>
              <a:rPr spc="15" dirty="0"/>
              <a:t>Uncertainty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79884" y="5294895"/>
            <a:ext cx="151320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cov(</a:t>
            </a:r>
            <a:r>
              <a:rPr kumimoji="1" sz="33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4950" b="0" i="0" u="none" strike="noStrike" kern="1200" cap="none" spc="-165" normalizeH="0" baseline="168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r>
              <a:rPr kumimoji="1" sz="33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r>
              <a:rPr kumimoji="1" sz="33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≃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19675" y="4774405"/>
            <a:ext cx="153035" cy="1691639"/>
          </a:xfrm>
          <a:custGeom>
            <a:avLst/>
            <a:gdLst/>
            <a:ahLst/>
            <a:cxnLst/>
            <a:rect l="l" t="t" r="r" b="b"/>
            <a:pathLst>
              <a:path w="153035" h="1691639">
                <a:moveTo>
                  <a:pt x="152869" y="0"/>
                </a:moveTo>
                <a:lnTo>
                  <a:pt x="0" y="0"/>
                </a:lnTo>
                <a:lnTo>
                  <a:pt x="0" y="21590"/>
                </a:lnTo>
                <a:lnTo>
                  <a:pt x="0" y="1671320"/>
                </a:lnTo>
                <a:lnTo>
                  <a:pt x="0" y="1691640"/>
                </a:lnTo>
                <a:lnTo>
                  <a:pt x="152869" y="1691640"/>
                </a:lnTo>
                <a:lnTo>
                  <a:pt x="152869" y="1671320"/>
                </a:lnTo>
                <a:lnTo>
                  <a:pt x="41871" y="1671320"/>
                </a:lnTo>
                <a:lnTo>
                  <a:pt x="41871" y="21590"/>
                </a:lnTo>
                <a:lnTo>
                  <a:pt x="152869" y="21590"/>
                </a:lnTo>
                <a:lnTo>
                  <a:pt x="1528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46584" y="4999616"/>
            <a:ext cx="81978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∂</a:t>
            </a:r>
            <a:r>
              <a:rPr kumimoji="1" sz="3525" b="0" i="0" u="none" strike="noStrike" kern="1200" cap="none" spc="-202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</a:t>
            </a:r>
            <a:r>
              <a:rPr kumimoji="1" sz="33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ℒ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42800" y="5606643"/>
            <a:ext cx="827405" cy="28575"/>
          </a:xfrm>
          <a:custGeom>
            <a:avLst/>
            <a:gdLst/>
            <a:ahLst/>
            <a:cxnLst/>
            <a:rect l="l" t="t" r="r" b="b"/>
            <a:pathLst>
              <a:path w="827404" h="28575">
                <a:moveTo>
                  <a:pt x="827264" y="0"/>
                </a:moveTo>
                <a:lnTo>
                  <a:pt x="0" y="0"/>
                </a:lnTo>
                <a:lnTo>
                  <a:pt x="0" y="28061"/>
                </a:lnTo>
                <a:lnTo>
                  <a:pt x="827264" y="28061"/>
                </a:lnTo>
                <a:lnTo>
                  <a:pt x="8272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45340" y="5619702"/>
            <a:ext cx="16224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5235" algn="l"/>
              </a:tabLst>
              <a:defRPr/>
            </a:pPr>
            <a:r>
              <a:rPr kumimoji="1" sz="3300" b="0" i="0" u="none" strike="noStrike" kern="1200" cap="none" spc="15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1" sz="33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4950" b="0" i="0" u="none" strike="noStrike" kern="1200" cap="none" spc="-450" normalizeH="0" baseline="168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∂</a:t>
            </a:r>
            <a:r>
              <a:rPr kumimoji="1" sz="4950" b="1" i="0" u="none" strike="noStrike" kern="1200" cap="none" spc="-450" normalizeH="0" baseline="168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3525" b="0" i="0" u="none" strike="noStrike" kern="1200" cap="none" spc="-450" normalizeH="0" baseline="2245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	</a:t>
            </a:r>
            <a:r>
              <a:rPr kumimoji="1" sz="3300" b="0" i="0" u="none" strike="noStrike" kern="1200" cap="none" spc="15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91326" y="4649051"/>
            <a:ext cx="13309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548640" algn="l"/>
              </a:tabLst>
              <a:defRPr/>
            </a:pPr>
            <a:r>
              <a:rPr kumimoji="1" sz="2350" b="0" i="0" u="none" strike="noStrike" kern="1200" cap="none" spc="-2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−1	</a:t>
            </a:r>
            <a:r>
              <a:rPr kumimoji="1" sz="4950" b="0" i="0" u="none" strike="noStrike" kern="1200" cap="none" spc="-202" normalizeH="0" baseline="-4629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∂</a:t>
            </a:r>
            <a:r>
              <a:rPr kumimoji="1" sz="3525" b="0" i="0" u="none" strike="noStrike" kern="1200" cap="none" spc="-202" normalizeH="0" baseline="-3664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</a:t>
            </a:r>
            <a:r>
              <a:rPr kumimoji="1" sz="4950" b="0" i="0" u="none" strike="noStrike" kern="1200" cap="none" spc="-202" normalizeH="0" baseline="-4629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ℒ</a:t>
            </a:r>
            <a:endParaRPr kumimoji="1" sz="4950" b="0" i="0" u="none" strike="noStrike" kern="1200" cap="none" spc="0" normalizeH="0" baseline="-4629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72700" y="5606643"/>
            <a:ext cx="879475" cy="28575"/>
          </a:xfrm>
          <a:custGeom>
            <a:avLst/>
            <a:gdLst/>
            <a:ahLst/>
            <a:cxnLst/>
            <a:rect l="l" t="t" r="r" b="b"/>
            <a:pathLst>
              <a:path w="879475" h="28575">
                <a:moveTo>
                  <a:pt x="879135" y="0"/>
                </a:moveTo>
                <a:lnTo>
                  <a:pt x="0" y="0"/>
                </a:lnTo>
                <a:lnTo>
                  <a:pt x="0" y="28061"/>
                </a:lnTo>
                <a:lnTo>
                  <a:pt x="879135" y="28061"/>
                </a:lnTo>
                <a:lnTo>
                  <a:pt x="8791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29232" y="4999616"/>
            <a:ext cx="229298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497965" algn="l"/>
              </a:tabLst>
              <a:defRPr/>
            </a:pPr>
            <a:r>
              <a:rPr kumimoji="1" sz="33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∂</a:t>
            </a:r>
            <a:r>
              <a:rPr kumimoji="1" sz="3525" b="0" i="0" u="none" strike="noStrike" kern="1200" cap="none" spc="-202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</a:t>
            </a:r>
            <a:r>
              <a:rPr kumimoji="1" sz="33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ℒ</a:t>
            </a:r>
            <a:r>
              <a:rPr kumimoji="1" sz="3300" b="0" i="0" u="none" strike="noStrike" kern="1200" cap="none" spc="-5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525" b="0" i="1" u="none" strike="noStrike" kern="1200" cap="none" spc="-15" normalizeH="0" baseline="4728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	</a:t>
            </a:r>
            <a:r>
              <a:rPr kumimoji="1" sz="33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∂</a:t>
            </a:r>
            <a:r>
              <a:rPr kumimoji="1" sz="3525" b="0" i="0" u="none" strike="noStrike" kern="1200" cap="none" spc="-202" normalizeH="0" baseline="2836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</a:t>
            </a:r>
            <a:r>
              <a:rPr kumimoji="1" sz="33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ℒ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12213" y="5606643"/>
            <a:ext cx="879475" cy="28575"/>
          </a:xfrm>
          <a:custGeom>
            <a:avLst/>
            <a:gdLst/>
            <a:ahLst/>
            <a:cxnLst/>
            <a:rect l="l" t="t" r="r" b="b"/>
            <a:pathLst>
              <a:path w="879475" h="28575">
                <a:moveTo>
                  <a:pt x="879135" y="0"/>
                </a:moveTo>
                <a:lnTo>
                  <a:pt x="0" y="0"/>
                </a:lnTo>
                <a:lnTo>
                  <a:pt x="0" y="28061"/>
                </a:lnTo>
                <a:lnTo>
                  <a:pt x="879135" y="28061"/>
                </a:lnTo>
                <a:lnTo>
                  <a:pt x="8791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76484" y="5609022"/>
            <a:ext cx="31115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035685" algn="l"/>
              </a:tabLst>
              <a:defRPr/>
            </a:pPr>
            <a:r>
              <a:rPr kumimoji="1" sz="3300" b="0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∂</a:t>
            </a:r>
            <a:r>
              <a:rPr kumimoji="1" sz="3300" b="1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</a:t>
            </a:r>
            <a:r>
              <a:rPr kumimoji="1" sz="3300" b="0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∂</a:t>
            </a:r>
            <a:r>
              <a:rPr kumimoji="1" sz="3300" b="1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	</a:t>
            </a:r>
            <a:r>
              <a:rPr kumimoji="1" sz="4950" b="0" i="0" u="none" strike="noStrike" kern="1200" cap="none" spc="-172" normalizeH="0" baseline="4124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cov(</a:t>
            </a:r>
            <a:r>
              <a:rPr kumimoji="1" sz="4950" b="1" i="0" u="none" strike="noStrike" kern="1200" cap="none" spc="-172" normalizeH="0" baseline="4124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</a:t>
            </a:r>
            <a:r>
              <a:rPr kumimoji="1" sz="4950" b="0" i="0" u="none" strike="noStrike" kern="1200" cap="none" spc="-172" normalizeH="0" baseline="4124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r>
              <a:rPr kumimoji="1" sz="4950" b="0" i="0" u="none" strike="noStrike" kern="1200" cap="none" spc="442" normalizeH="0" baseline="4124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∂</a:t>
            </a:r>
            <a:r>
              <a:rPr kumimoji="1" sz="3300" b="1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</a:t>
            </a:r>
            <a:r>
              <a:rPr kumimoji="1" sz="3300" b="0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∂</a:t>
            </a:r>
            <a:r>
              <a:rPr kumimoji="1" sz="3300" b="1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885992" y="5606643"/>
            <a:ext cx="827405" cy="28575"/>
          </a:xfrm>
          <a:custGeom>
            <a:avLst/>
            <a:gdLst/>
            <a:ahLst/>
            <a:cxnLst/>
            <a:rect l="l" t="t" r="r" b="b"/>
            <a:pathLst>
              <a:path w="827404" h="28575">
                <a:moveTo>
                  <a:pt x="827262" y="0"/>
                </a:moveTo>
                <a:lnTo>
                  <a:pt x="0" y="0"/>
                </a:lnTo>
                <a:lnTo>
                  <a:pt x="0" y="28061"/>
                </a:lnTo>
                <a:lnTo>
                  <a:pt x="827262" y="28061"/>
                </a:lnTo>
                <a:lnTo>
                  <a:pt x="8272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88534" y="5619702"/>
            <a:ext cx="16224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5235" algn="l"/>
              </a:tabLst>
              <a:defRPr/>
            </a:pPr>
            <a:r>
              <a:rPr kumimoji="1" sz="3300" b="0" i="0" u="none" strike="noStrike" kern="1200" cap="none" spc="15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1" sz="33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4950" b="0" i="0" u="none" strike="noStrike" kern="1200" cap="none" spc="-450" normalizeH="0" baseline="168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∂</a:t>
            </a:r>
            <a:r>
              <a:rPr kumimoji="1" sz="4950" b="1" i="0" u="none" strike="noStrike" kern="1200" cap="none" spc="-450" normalizeH="0" baseline="168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3525" b="0" i="0" u="none" strike="noStrike" kern="1200" cap="none" spc="-450" normalizeH="0" baseline="2245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	</a:t>
            </a:r>
            <a:r>
              <a:rPr kumimoji="1" sz="3300" b="0" i="0" u="none" strike="noStrike" kern="1200" cap="none" spc="15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59922" y="4770513"/>
            <a:ext cx="37782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</a:t>
            </a:r>
            <a:r>
              <a:rPr kumimoji="1" sz="2350" b="0" i="0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1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436310" y="4774405"/>
            <a:ext cx="153035" cy="1691639"/>
          </a:xfrm>
          <a:custGeom>
            <a:avLst/>
            <a:gdLst/>
            <a:ahLst/>
            <a:cxnLst/>
            <a:rect l="l" t="t" r="r" b="b"/>
            <a:pathLst>
              <a:path w="153034" h="1691639">
                <a:moveTo>
                  <a:pt x="152869" y="0"/>
                </a:moveTo>
                <a:lnTo>
                  <a:pt x="0" y="0"/>
                </a:lnTo>
                <a:lnTo>
                  <a:pt x="0" y="21590"/>
                </a:lnTo>
                <a:lnTo>
                  <a:pt x="110985" y="21590"/>
                </a:lnTo>
                <a:lnTo>
                  <a:pt x="110985" y="1671320"/>
                </a:lnTo>
                <a:lnTo>
                  <a:pt x="0" y="1671320"/>
                </a:lnTo>
                <a:lnTo>
                  <a:pt x="0" y="1691640"/>
                </a:lnTo>
                <a:lnTo>
                  <a:pt x="152869" y="1691640"/>
                </a:lnTo>
                <a:lnTo>
                  <a:pt x="152869" y="1671320"/>
                </a:lnTo>
                <a:lnTo>
                  <a:pt x="152869" y="21590"/>
                </a:lnTo>
                <a:lnTo>
                  <a:pt x="1528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699630" y="6223332"/>
            <a:ext cx="52705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1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23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2350" b="1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1" sz="3525" b="0" i="0" u="none" strike="noStrike" kern="1200" cap="none" spc="-127" normalizeH="0" baseline="23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̂</a:t>
            </a:r>
            <a:endParaRPr kumimoji="1" sz="3525" b="0" i="0" u="none" strike="noStrike" kern="1200" cap="none" spc="0" normalizeH="0" baseline="236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5912" y="2793497"/>
            <a:ext cx="1524571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0" i="0" u="none" strike="noStrike" kern="1200" cap="none" spc="-3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obtain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estimate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covariance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matrix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ICP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solution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using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4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</a:t>
            </a:r>
            <a:r>
              <a:rPr kumimoji="1" sz="3050" b="0" i="0" u="none" strike="noStrike" kern="1200" cap="none" spc="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formula: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09608" y="7180798"/>
            <a:ext cx="434403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71219" marR="5080" lvl="0" indent="-859155" algn="l" defTabSz="914400" rtl="0" eaLnBrk="1" fontAlgn="auto" latinLnBrk="0" hangingPunct="1">
              <a:lnSpc>
                <a:spcPct val="101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-4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covariance </a:t>
            </a:r>
            <a:r>
              <a:rPr kumimoji="1" sz="2450" b="0" i="0" u="none" strike="noStrike" kern="1200" cap="none" spc="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1" sz="2450" b="0" i="0" u="none" strike="noStrike" kern="1200" cap="none" spc="5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1" sz="2450" b="0" i="0" u="none" strike="noStrike" kern="1200" cap="none" spc="-5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measurements  </a:t>
            </a:r>
            <a:r>
              <a:rPr kumimoji="1" sz="2450" b="0" i="0" u="none" strike="noStrike" kern="1200" cap="none" spc="1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(both </a:t>
            </a:r>
            <a:r>
              <a:rPr kumimoji="1" sz="2450" b="0" i="0" u="none" strike="noStrike" kern="1200" cap="none" spc="3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</a:t>
            </a:r>
            <a:r>
              <a:rPr kumimoji="1" sz="2450" b="0" i="0" u="none" strike="noStrike" kern="1200" cap="none" spc="11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450" b="0" i="0" u="none" strike="noStrike" kern="1200" cap="none" spc="-1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clouds)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672320" y="6105309"/>
            <a:ext cx="100965" cy="1047115"/>
            <a:chOff x="8672320" y="6105309"/>
            <a:chExt cx="100965" cy="1047115"/>
          </a:xfrm>
        </p:grpSpPr>
        <p:sp>
          <p:nvSpPr>
            <p:cNvPr id="21" name="object 21"/>
            <p:cNvSpPr/>
            <p:nvPr/>
          </p:nvSpPr>
          <p:spPr>
            <a:xfrm>
              <a:off x="8722580" y="6195359"/>
              <a:ext cx="0" cy="957580"/>
            </a:xfrm>
            <a:custGeom>
              <a:avLst/>
              <a:gdLst/>
              <a:ahLst/>
              <a:cxnLst/>
              <a:rect l="l" t="t" r="r" b="b"/>
              <a:pathLst>
                <a:path h="957579">
                  <a:moveTo>
                    <a:pt x="0" y="0"/>
                  </a:moveTo>
                  <a:lnTo>
                    <a:pt x="0" y="957038"/>
                  </a:lnTo>
                </a:path>
              </a:pathLst>
            </a:custGeom>
            <a:ln w="20941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672320" y="610530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636434" y="7138914"/>
            <a:ext cx="2407285" cy="1156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-10795" algn="ctr" defTabSz="914400" rtl="0" eaLnBrk="1" fontAlgn="auto" latinLnBrk="0" hangingPunct="1">
              <a:lnSpc>
                <a:spcPct val="101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-4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covariance </a:t>
            </a:r>
            <a:r>
              <a:rPr kumimoji="1" sz="2450" b="0" i="0" u="none" strike="noStrike" kern="1200" cap="none" spc="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 </a:t>
            </a:r>
            <a:r>
              <a:rPr kumimoji="1" sz="2450" b="0" i="0" u="none" strike="noStrike" kern="1200" cap="none" spc="-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estimated</a:t>
            </a:r>
            <a:r>
              <a:rPr kumimoji="1" sz="2450" b="0" i="0" u="none" strike="noStrike" kern="1200" cap="none" spc="-2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450" b="0" i="0" u="none" strike="noStrike" kern="1200" cap="none" spc="1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motion </a:t>
            </a:r>
            <a:r>
              <a:rPr kumimoji="1" sz="2450" b="0" i="0" u="none" strike="noStrike" kern="1200" cap="none" spc="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450" b="0" i="0" u="none" strike="noStrike" kern="1200" cap="none" spc="-4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74374" y="6105309"/>
            <a:ext cx="100965" cy="1047115"/>
            <a:chOff x="3674374" y="6105309"/>
            <a:chExt cx="100965" cy="1047115"/>
          </a:xfrm>
        </p:grpSpPr>
        <p:sp>
          <p:nvSpPr>
            <p:cNvPr id="25" name="object 25"/>
            <p:cNvSpPr/>
            <p:nvPr/>
          </p:nvSpPr>
          <p:spPr>
            <a:xfrm>
              <a:off x="3724635" y="6195359"/>
              <a:ext cx="0" cy="957580"/>
            </a:xfrm>
            <a:custGeom>
              <a:avLst/>
              <a:gdLst/>
              <a:ahLst/>
              <a:cxnLst/>
              <a:rect l="l" t="t" r="r" b="b"/>
              <a:pathLst>
                <a:path h="957579">
                  <a:moveTo>
                    <a:pt x="0" y="0"/>
                  </a:moveTo>
                  <a:lnTo>
                    <a:pt x="0" y="957038"/>
                  </a:lnTo>
                </a:path>
              </a:pathLst>
            </a:custGeom>
            <a:ln w="20941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674374" y="610530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正方形/長方形 26"/>
          <p:cNvSpPr/>
          <p:nvPr/>
        </p:nvSpPr>
        <p:spPr>
          <a:xfrm>
            <a:off x="4917819" y="1839203"/>
            <a:ext cx="98267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000000"/>
                </a:solidFill>
                <a:latin typeface="JNFVZN+HelveticaNeue"/>
              </a:rPr>
              <a:t>How confident should we be in the output of the ICP algorithm? </a:t>
            </a:r>
            <a:endParaRPr lang="ja-JP" altLang="en-US" sz="2800" dirty="0"/>
          </a:p>
        </p:txBody>
      </p:sp>
      <p:sp>
        <p:nvSpPr>
          <p:cNvPr id="28" name="正方形/長方形 27"/>
          <p:cNvSpPr/>
          <p:nvPr/>
        </p:nvSpPr>
        <p:spPr>
          <a:xfrm>
            <a:off x="5172710" y="7929109"/>
            <a:ext cx="115087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This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expression tells how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covariance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of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estimated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motion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parameters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is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related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to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covariance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of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measurements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in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two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point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clouds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using certain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second-order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derivatives</a:t>
            </a:r>
            <a:r>
              <a:rPr lang="ja-JP" altLang="en-US" sz="2400" dirty="0" smtClean="0">
                <a:solidFill>
                  <a:srgbClr val="FF0000"/>
                </a:solidFill>
                <a:latin typeface="JNFVZN+HelveticaNeue"/>
              </a:rPr>
              <a:t>（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2</a:t>
            </a:r>
            <a:r>
              <a:rPr lang="ja-JP" altLang="en-US" sz="2400" dirty="0" smtClean="0">
                <a:solidFill>
                  <a:srgbClr val="FF0000"/>
                </a:solidFill>
                <a:latin typeface="JNFVZN+HelveticaNeue"/>
              </a:rPr>
              <a:t>階微分）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of the least squares cost function.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While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its expression is accurate and fast to compute, it’s a little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tricky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to derive these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second-order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derivatives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when there’s a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constraint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quantity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like a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rotation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matrix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in the mix. cost function</a:t>
            </a:r>
            <a:r>
              <a:rPr lang="ja-JP" altLang="en-US" sz="2400" dirty="0">
                <a:solidFill>
                  <a:srgbClr val="000000"/>
                </a:solidFill>
                <a:latin typeface="JNFVZN+HelveticaNeue"/>
              </a:rPr>
              <a:t>に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rotation matrix</a:t>
            </a:r>
            <a:r>
              <a:rPr lang="ja-JP" altLang="en-US" sz="2400" dirty="0">
                <a:solidFill>
                  <a:srgbClr val="000000"/>
                </a:solidFill>
                <a:latin typeface="JNFVZN+HelveticaNeue"/>
              </a:rPr>
              <a:t>が⼊っているから、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second-order derivative</a:t>
            </a:r>
            <a:r>
              <a:rPr lang="ja-JP" altLang="en-US" sz="2400" dirty="0">
                <a:solidFill>
                  <a:srgbClr val="000000"/>
                </a:solidFill>
                <a:latin typeface="JNFVZN+HelveticaNeue"/>
              </a:rPr>
              <a:t>の計算は不便。 </a:t>
            </a:r>
          </a:p>
          <a:p>
            <a:pPr marL="742950" lvl="1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So generally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hand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tune the ICP covariance matrix to give us acceptable results.</a:t>
            </a:r>
            <a:r>
              <a:rPr lang="ja-JP" altLang="en-US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(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どうやって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hand tune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は分かっていない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)</a:t>
            </a:r>
            <a:endParaRPr lang="ja-JP" altLang="en-US" sz="24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03249" y="10683875"/>
            <a:ext cx="3121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Hand (adverb, </a:t>
            </a:r>
            <a:r>
              <a:rPr kumimoji="1" lang="ja-JP" altLang="en-US" dirty="0" smtClean="0"/>
              <a:t>副詞</a:t>
            </a:r>
            <a:r>
              <a:rPr kumimoji="1" lang="en-US" altLang="ja-JP" dirty="0" smtClean="0"/>
              <a:t>): with hands rather than by machine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3303438" y="3473434"/>
            <a:ext cx="680066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hlinkClick r:id="rId2"/>
              </a:rPr>
              <a:t>http://www.mva-org.jp/Proceedings/2015USB/papers/14-27.</a:t>
            </a:r>
            <a:r>
              <a:rPr lang="ja-JP" altLang="en-US" sz="2400" dirty="0" smtClean="0">
                <a:hlinkClick r:id="rId2"/>
              </a:rPr>
              <a:t>pdf</a:t>
            </a:r>
            <a:endParaRPr lang="en-US" altLang="ja-JP" sz="2400" dirty="0" smtClean="0"/>
          </a:p>
          <a:p>
            <a:r>
              <a:rPr lang="ja-JP" altLang="en-US" sz="2400" dirty="0" smtClean="0"/>
              <a:t>この</a:t>
            </a:r>
            <a:r>
              <a:rPr lang="ja-JP" altLang="en-US" sz="2400" dirty="0"/>
              <a:t>式</a:t>
            </a:r>
            <a:r>
              <a:rPr lang="ja-JP" altLang="en-US" sz="2400" dirty="0" smtClean="0"/>
              <a:t>は、</a:t>
            </a:r>
            <a:r>
              <a:rPr lang="en-US" altLang="ja-JP" sz="2400" dirty="0" smtClean="0">
                <a:solidFill>
                  <a:srgbClr val="FF0000"/>
                </a:solidFill>
              </a:rPr>
              <a:t>Covariance of a Minimization Algorithm</a:t>
            </a:r>
            <a:r>
              <a:rPr lang="en-US" altLang="ja-JP" sz="2400" dirty="0" smtClean="0"/>
              <a:t>.</a:t>
            </a:r>
          </a:p>
          <a:p>
            <a:r>
              <a:rPr lang="en-US" altLang="ja-JP" sz="2400" dirty="0" smtClean="0">
                <a:solidFill>
                  <a:srgbClr val="FF0000"/>
                </a:solidFill>
              </a:rPr>
              <a:t>Z</a:t>
            </a:r>
            <a:r>
              <a:rPr lang="ja-JP" altLang="en-US" sz="2400" dirty="0" smtClean="0">
                <a:solidFill>
                  <a:srgbClr val="FF0000"/>
                </a:solidFill>
              </a:rPr>
              <a:t>は</a:t>
            </a:r>
            <a:r>
              <a:rPr lang="en-US" altLang="ja-JP" sz="2400" dirty="0" smtClean="0">
                <a:solidFill>
                  <a:srgbClr val="FF0000"/>
                </a:solidFill>
              </a:rPr>
              <a:t>input/measurements; x</a:t>
            </a:r>
            <a:r>
              <a:rPr lang="ja-JP" altLang="en-US" sz="2400" dirty="0" smtClean="0">
                <a:solidFill>
                  <a:srgbClr val="FF0000"/>
                </a:solidFill>
              </a:rPr>
              <a:t>は</a:t>
            </a:r>
            <a:r>
              <a:rPr lang="en-US" altLang="ja-JP" sz="2400" dirty="0" smtClean="0">
                <a:solidFill>
                  <a:srgbClr val="FF0000"/>
                </a:solidFill>
              </a:rPr>
              <a:t>output of an algorithm/function </a:t>
            </a:r>
            <a:r>
              <a:rPr lang="en-US" altLang="ja-JP" sz="2400" i="1" dirty="0" smtClean="0">
                <a:solidFill>
                  <a:srgbClr val="FF0000"/>
                </a:solidFill>
              </a:rPr>
              <a:t>A</a:t>
            </a:r>
            <a:r>
              <a:rPr lang="en-US" altLang="ja-JP" sz="2400" dirty="0" smtClean="0"/>
              <a:t> that operates on/minimizes an object function </a:t>
            </a:r>
            <a:r>
              <a:rPr lang="en-US" altLang="ja-JP" sz="2400" i="1" dirty="0" smtClean="0"/>
              <a:t>J.</a:t>
            </a:r>
          </a:p>
          <a:p>
            <a:r>
              <a:rPr lang="en-US" altLang="ja-JP" sz="2400" i="1" dirty="0" smtClean="0"/>
              <a:t>Our preliminary results show that ICP’s </a:t>
            </a:r>
            <a:r>
              <a:rPr lang="en-US" altLang="ja-JP" sz="2400" i="1" dirty="0" smtClean="0">
                <a:solidFill>
                  <a:srgbClr val="FF0000"/>
                </a:solidFill>
              </a:rPr>
              <a:t>covariance</a:t>
            </a:r>
            <a:r>
              <a:rPr lang="en-US" altLang="ja-JP" sz="2400" i="1" dirty="0" smtClean="0"/>
              <a:t> is </a:t>
            </a:r>
            <a:r>
              <a:rPr lang="en-US" altLang="ja-JP" sz="2400" i="1" dirty="0" smtClean="0">
                <a:solidFill>
                  <a:srgbClr val="FF0000"/>
                </a:solidFill>
              </a:rPr>
              <a:t>lower</a:t>
            </a:r>
            <a:r>
              <a:rPr lang="en-US" altLang="ja-JP" sz="2400" i="1" dirty="0" smtClean="0"/>
              <a:t> at a </a:t>
            </a:r>
            <a:r>
              <a:rPr lang="en-US" altLang="ja-JP" sz="2400" i="1" dirty="0" smtClean="0">
                <a:solidFill>
                  <a:srgbClr val="FF0000"/>
                </a:solidFill>
              </a:rPr>
              <a:t>global</a:t>
            </a:r>
            <a:r>
              <a:rPr lang="en-US" altLang="ja-JP" sz="2400" i="1" dirty="0" smtClean="0"/>
              <a:t> </a:t>
            </a:r>
            <a:r>
              <a:rPr lang="en-US" altLang="ja-JP" sz="2400" i="1" dirty="0" smtClean="0">
                <a:solidFill>
                  <a:srgbClr val="FF0000"/>
                </a:solidFill>
              </a:rPr>
              <a:t>minimum</a:t>
            </a:r>
            <a:r>
              <a:rPr lang="en-US" altLang="ja-JP" sz="2400" i="1" dirty="0" smtClean="0"/>
              <a:t> </a:t>
            </a:r>
            <a:r>
              <a:rPr lang="en-US" altLang="ja-JP" sz="2400" i="1" dirty="0" smtClean="0">
                <a:solidFill>
                  <a:srgbClr val="FF0000"/>
                </a:solidFill>
              </a:rPr>
              <a:t>than</a:t>
            </a:r>
            <a:r>
              <a:rPr lang="en-US" altLang="ja-JP" sz="2400" i="1" dirty="0" smtClean="0"/>
              <a:t> at a </a:t>
            </a:r>
            <a:r>
              <a:rPr lang="en-US" altLang="ja-JP" sz="2400" i="1" dirty="0" smtClean="0">
                <a:solidFill>
                  <a:srgbClr val="FF0000"/>
                </a:solidFill>
              </a:rPr>
              <a:t>local</a:t>
            </a:r>
            <a:r>
              <a:rPr lang="en-US" altLang="ja-JP" sz="2400" i="1" dirty="0" smtClean="0"/>
              <a:t> </a:t>
            </a:r>
            <a:r>
              <a:rPr lang="en-US" altLang="ja-JP" sz="2400" i="1" dirty="0" smtClean="0">
                <a:solidFill>
                  <a:srgbClr val="FF0000"/>
                </a:solidFill>
              </a:rPr>
              <a:t>minima</a:t>
            </a:r>
            <a:r>
              <a:rPr lang="en-US" altLang="ja-JP" sz="2400" i="1" dirty="0" smtClean="0"/>
              <a:t>.</a:t>
            </a:r>
            <a:endParaRPr lang="ja-JP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21175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443611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170" dirty="0">
                <a:latin typeface="Trebuchet MS"/>
                <a:cs typeface="Trebuchet MS"/>
              </a:rPr>
              <a:t>ICP </a:t>
            </a:r>
            <a:r>
              <a:rPr spc="-215" dirty="0"/>
              <a:t>|</a:t>
            </a:r>
            <a:r>
              <a:rPr spc="-30" dirty="0"/>
              <a:t> </a:t>
            </a:r>
            <a:r>
              <a:rPr spc="-140" dirty="0"/>
              <a:t>Variants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13697" y="2465413"/>
            <a:ext cx="9789160" cy="1035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396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1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Point-to-point </a:t>
            </a:r>
            <a:r>
              <a:rPr kumimoji="1" sz="3300" b="0" i="0" u="none" strike="noStrike" kern="1200" cap="none" spc="-1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ICP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minimizes the </a:t>
            </a:r>
            <a:r>
              <a:rPr kumimoji="1" sz="3300" b="0" i="1" u="none" strike="noStrike" kern="1200" cap="none" spc="1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Euclidean</a:t>
            </a:r>
            <a:r>
              <a:rPr kumimoji="1" sz="3300" b="0" i="1" u="none" strike="noStrike" kern="1200" cap="none" spc="7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3300" b="0" i="1" u="none" strike="noStrike" kern="1200" cap="none" spc="1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distance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8100" marR="0" lvl="0" indent="0" algn="l" defTabSz="914400" rtl="0" eaLnBrk="1" fontAlgn="auto" latinLnBrk="0" hangingPunct="1">
              <a:lnSpc>
                <a:spcPts val="3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827905" algn="l"/>
              </a:tabLst>
              <a:defRPr/>
            </a:pPr>
            <a:r>
              <a:rPr kumimoji="1" sz="3300" b="0" i="0" u="none" strike="noStrike" kern="1200" cap="none" spc="-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between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</a:t>
            </a:r>
            <a:r>
              <a:rPr kumimoji="1" sz="3300" b="0" i="0" u="none" strike="noStrike" kern="1200" cap="none" spc="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</a:t>
            </a:r>
            <a:r>
              <a:rPr kumimoji="1" sz="3300" b="0" i="0" u="none" strike="noStrike" kern="1200" cap="none" spc="459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1" sz="3300" b="0" i="0" u="none" strike="noStrike" kern="1200" cap="none" spc="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1" i="0" u="none" strike="noStrike" kern="1200" cap="none" spc="9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1" sz="3300" b="0" i="1" u="none" strike="noStrike" kern="1200" cap="none" spc="142" normalizeH="0" baseline="-17676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s’	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1" u="none" strike="noStrike" kern="1200" cap="none" spc="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nearest </a:t>
            </a:r>
            <a:r>
              <a:rPr kumimoji="1" sz="3300" b="0" i="1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point 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1" sz="3300" b="0" i="0" u="none" strike="noStrike" kern="1200" cap="none" spc="6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1" i="0" u="none" strike="noStrike" kern="1200" cap="none" spc="11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1" sz="3300" b="0" i="1" u="none" strike="noStrike" kern="1200" cap="none" spc="165" normalizeH="0" baseline="-17676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1" sz="3300" b="0" i="0" u="none" strike="noStrike" kern="1200" cap="none" spc="0" normalizeH="0" baseline="-1767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490333" y="1452039"/>
            <a:ext cx="2639060" cy="1202690"/>
            <a:chOff x="12490333" y="1452039"/>
            <a:chExt cx="2639060" cy="1202690"/>
          </a:xfrm>
        </p:grpSpPr>
        <p:sp>
          <p:nvSpPr>
            <p:cNvPr id="5" name="object 5"/>
            <p:cNvSpPr/>
            <p:nvPr/>
          </p:nvSpPr>
          <p:spPr>
            <a:xfrm>
              <a:off x="12553084" y="2334284"/>
              <a:ext cx="2113915" cy="165100"/>
            </a:xfrm>
            <a:custGeom>
              <a:avLst/>
              <a:gdLst/>
              <a:ahLst/>
              <a:cxnLst/>
              <a:rect l="l" t="t" r="r" b="b"/>
              <a:pathLst>
                <a:path w="2113915" h="165100">
                  <a:moveTo>
                    <a:pt x="0" y="0"/>
                  </a:moveTo>
                  <a:lnTo>
                    <a:pt x="2113708" y="165038"/>
                  </a:lnTo>
                </a:path>
              </a:pathLst>
            </a:custGeom>
            <a:ln w="20941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2753926" y="2006981"/>
              <a:ext cx="1927225" cy="480695"/>
            </a:xfrm>
            <a:custGeom>
              <a:avLst/>
              <a:gdLst/>
              <a:ahLst/>
              <a:cxnLst/>
              <a:rect l="l" t="t" r="r" b="b"/>
              <a:pathLst>
                <a:path w="1927225" h="480694">
                  <a:moveTo>
                    <a:pt x="0" y="0"/>
                  </a:moveTo>
                  <a:lnTo>
                    <a:pt x="1927015" y="480108"/>
                  </a:lnTo>
                </a:path>
              </a:pathLst>
            </a:custGeom>
            <a:ln w="20941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2709288" y="1754067"/>
              <a:ext cx="2280285" cy="513080"/>
            </a:xfrm>
            <a:custGeom>
              <a:avLst/>
              <a:gdLst/>
              <a:ahLst/>
              <a:cxnLst/>
              <a:rect l="l" t="t" r="r" b="b"/>
              <a:pathLst>
                <a:path w="2280284" h="513080">
                  <a:moveTo>
                    <a:pt x="0" y="0"/>
                  </a:moveTo>
                  <a:lnTo>
                    <a:pt x="2280150" y="513030"/>
                  </a:lnTo>
                </a:path>
              </a:pathLst>
            </a:custGeom>
            <a:ln w="20941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2871964" y="1508589"/>
              <a:ext cx="2205355" cy="517525"/>
            </a:xfrm>
            <a:custGeom>
              <a:avLst/>
              <a:gdLst/>
              <a:ahLst/>
              <a:cxnLst/>
              <a:rect l="l" t="t" r="r" b="b"/>
              <a:pathLst>
                <a:path w="2205355" h="517525">
                  <a:moveTo>
                    <a:pt x="0" y="0"/>
                  </a:moveTo>
                  <a:lnTo>
                    <a:pt x="2205152" y="517094"/>
                  </a:lnTo>
                </a:path>
              </a:pathLst>
            </a:custGeom>
            <a:ln w="20941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4937008" y="2213877"/>
              <a:ext cx="117488" cy="1174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4625353" y="2429815"/>
              <a:ext cx="117480" cy="11748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5011393" y="1979426"/>
              <a:ext cx="117488" cy="1174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2672060" y="1938141"/>
              <a:ext cx="117150" cy="1171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2490333" y="2270909"/>
              <a:ext cx="117150" cy="11714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2623967" y="2537268"/>
              <a:ext cx="117150" cy="1171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2796182" y="1452039"/>
              <a:ext cx="117146" cy="1171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2633412" y="1695228"/>
              <a:ext cx="117146" cy="1171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4306408" y="3783375"/>
            <a:ext cx="549910" cy="300355"/>
            <a:chOff x="14306408" y="3783375"/>
            <a:chExt cx="549910" cy="300355"/>
          </a:xfrm>
        </p:grpSpPr>
        <p:sp>
          <p:nvSpPr>
            <p:cNvPr id="18" name="object 18"/>
            <p:cNvSpPr/>
            <p:nvPr/>
          </p:nvSpPr>
          <p:spPr>
            <a:xfrm>
              <a:off x="14365280" y="3848057"/>
              <a:ext cx="310515" cy="29209"/>
            </a:xfrm>
            <a:custGeom>
              <a:avLst/>
              <a:gdLst/>
              <a:ahLst/>
              <a:cxnLst/>
              <a:rect l="l" t="t" r="r" b="b"/>
              <a:pathLst>
                <a:path w="310515" h="29210">
                  <a:moveTo>
                    <a:pt x="0" y="0"/>
                  </a:moveTo>
                  <a:lnTo>
                    <a:pt x="310065" y="29177"/>
                  </a:lnTo>
                </a:path>
              </a:pathLst>
            </a:custGeom>
            <a:ln w="20941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4616882" y="3812359"/>
              <a:ext cx="117488" cy="1174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4365280" y="4028446"/>
              <a:ext cx="428625" cy="0"/>
            </a:xfrm>
            <a:custGeom>
              <a:avLst/>
              <a:gdLst/>
              <a:ahLst/>
              <a:cxnLst/>
              <a:rect l="l" t="t" r="r" b="b"/>
              <a:pathLst>
                <a:path w="428625">
                  <a:moveTo>
                    <a:pt x="0" y="0"/>
                  </a:moveTo>
                  <a:lnTo>
                    <a:pt x="428053" y="0"/>
                  </a:lnTo>
                </a:path>
              </a:pathLst>
            </a:custGeom>
            <a:ln w="20941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4738344" y="3963956"/>
              <a:ext cx="117480" cy="1174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4306408" y="3783375"/>
              <a:ext cx="117145" cy="11714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4308628" y="3966264"/>
              <a:ext cx="117145" cy="1171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3996647" y="3393353"/>
            <a:ext cx="737870" cy="314325"/>
            <a:chOff x="13996647" y="3393353"/>
            <a:chExt cx="737870" cy="314325"/>
          </a:xfrm>
        </p:grpSpPr>
        <p:sp>
          <p:nvSpPr>
            <p:cNvPr id="25" name="object 25"/>
            <p:cNvSpPr/>
            <p:nvPr/>
          </p:nvSpPr>
          <p:spPr>
            <a:xfrm>
              <a:off x="14077026" y="3454458"/>
              <a:ext cx="450215" cy="55244"/>
            </a:xfrm>
            <a:custGeom>
              <a:avLst/>
              <a:gdLst/>
              <a:ahLst/>
              <a:cxnLst/>
              <a:rect l="l" t="t" r="r" b="b"/>
              <a:pathLst>
                <a:path w="450215" h="55245">
                  <a:moveTo>
                    <a:pt x="0" y="55138"/>
                  </a:moveTo>
                  <a:lnTo>
                    <a:pt x="450028" y="0"/>
                  </a:lnTo>
                </a:path>
              </a:pathLst>
            </a:custGeom>
            <a:ln w="20941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4285313" y="3434589"/>
              <a:ext cx="262890" cy="208915"/>
            </a:xfrm>
            <a:custGeom>
              <a:avLst/>
              <a:gdLst/>
              <a:ahLst/>
              <a:cxnLst/>
              <a:rect l="l" t="t" r="r" b="b"/>
              <a:pathLst>
                <a:path w="262890" h="208914">
                  <a:moveTo>
                    <a:pt x="0" y="208904"/>
                  </a:moveTo>
                  <a:lnTo>
                    <a:pt x="262288" y="0"/>
                  </a:lnTo>
                </a:path>
              </a:pathLst>
            </a:custGeom>
            <a:ln w="20941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4478153" y="3393353"/>
              <a:ext cx="117488" cy="1174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4616881" y="3544950"/>
              <a:ext cx="117488" cy="1174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3996647" y="3455603"/>
              <a:ext cx="117146" cy="11714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4209573" y="3590368"/>
              <a:ext cx="117145" cy="1171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2824605" y="4563076"/>
            <a:ext cx="191071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15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Point-to-point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4625353" y="2727817"/>
            <a:ext cx="117480" cy="117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4625353" y="3025820"/>
            <a:ext cx="230504" cy="269240"/>
            <a:chOff x="14625353" y="3025820"/>
            <a:chExt cx="230504" cy="269240"/>
          </a:xfrm>
        </p:grpSpPr>
        <p:sp>
          <p:nvSpPr>
            <p:cNvPr id="34" name="object 34"/>
            <p:cNvSpPr/>
            <p:nvPr/>
          </p:nvSpPr>
          <p:spPr>
            <a:xfrm>
              <a:off x="14625353" y="3025820"/>
              <a:ext cx="117480" cy="1174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4738345" y="3177416"/>
              <a:ext cx="117480" cy="1174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6" name="object 36"/>
          <p:cNvSpPr/>
          <p:nvPr/>
        </p:nvSpPr>
        <p:spPr>
          <a:xfrm>
            <a:off x="15160173" y="4089816"/>
            <a:ext cx="117478" cy="117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5440448" y="4164202"/>
            <a:ext cx="117488" cy="1174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5570330" y="4380140"/>
            <a:ext cx="117488" cy="117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5570330" y="4596077"/>
            <a:ext cx="117488" cy="1174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5490297" y="4760541"/>
            <a:ext cx="117480" cy="1174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5265941" y="1835054"/>
            <a:ext cx="117488" cy="1174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2757607" y="2803626"/>
            <a:ext cx="117145" cy="1171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2926582" y="2888455"/>
            <a:ext cx="117150" cy="1171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2982836" y="3271428"/>
            <a:ext cx="117146" cy="117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2790862" y="3198141"/>
            <a:ext cx="117146" cy="1171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3102758" y="3510443"/>
            <a:ext cx="117146" cy="1171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3279297" y="3591474"/>
            <a:ext cx="117145" cy="1171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3712772" y="3514803"/>
            <a:ext cx="117150" cy="1171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2437897" y="5888385"/>
            <a:ext cx="3325495" cy="3557904"/>
            <a:chOff x="12437897" y="5888385"/>
            <a:chExt cx="3325495" cy="3557904"/>
          </a:xfrm>
        </p:grpSpPr>
        <p:sp>
          <p:nvSpPr>
            <p:cNvPr id="50" name="object 50"/>
            <p:cNvSpPr/>
            <p:nvPr/>
          </p:nvSpPr>
          <p:spPr>
            <a:xfrm>
              <a:off x="12448374" y="6902292"/>
              <a:ext cx="1252855" cy="1002030"/>
            </a:xfrm>
            <a:custGeom>
              <a:avLst/>
              <a:gdLst/>
              <a:ahLst/>
              <a:cxnLst/>
              <a:rect l="l" t="t" r="r" b="b"/>
              <a:pathLst>
                <a:path w="1252855" h="1002029">
                  <a:moveTo>
                    <a:pt x="0" y="0"/>
                  </a:moveTo>
                  <a:lnTo>
                    <a:pt x="1252311" y="1001955"/>
                  </a:lnTo>
                </a:path>
              </a:pathLst>
            </a:custGeom>
            <a:ln w="20941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12649216" y="6574990"/>
              <a:ext cx="1364615" cy="1035685"/>
            </a:xfrm>
            <a:custGeom>
              <a:avLst/>
              <a:gdLst/>
              <a:ahLst/>
              <a:cxnLst/>
              <a:rect l="l" t="t" r="r" b="b"/>
              <a:pathLst>
                <a:path w="1364615" h="1035684">
                  <a:moveTo>
                    <a:pt x="0" y="0"/>
                  </a:moveTo>
                  <a:lnTo>
                    <a:pt x="1364254" y="1035063"/>
                  </a:lnTo>
                </a:path>
              </a:pathLst>
            </a:custGeom>
            <a:ln w="20941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2604579" y="6322075"/>
              <a:ext cx="1529715" cy="1158240"/>
            </a:xfrm>
            <a:custGeom>
              <a:avLst/>
              <a:gdLst/>
              <a:ahLst/>
              <a:cxnLst/>
              <a:rect l="l" t="t" r="r" b="b"/>
              <a:pathLst>
                <a:path w="1529715" h="1158240">
                  <a:moveTo>
                    <a:pt x="0" y="0"/>
                  </a:moveTo>
                  <a:lnTo>
                    <a:pt x="1529602" y="1157772"/>
                  </a:lnTo>
                </a:path>
              </a:pathLst>
            </a:custGeom>
            <a:ln w="20941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12764637" y="6076598"/>
              <a:ext cx="1545590" cy="1212215"/>
            </a:xfrm>
            <a:custGeom>
              <a:avLst/>
              <a:gdLst/>
              <a:ahLst/>
              <a:cxnLst/>
              <a:rect l="l" t="t" r="r" b="b"/>
              <a:pathLst>
                <a:path w="1545590" h="1212215">
                  <a:moveTo>
                    <a:pt x="0" y="0"/>
                  </a:moveTo>
                  <a:lnTo>
                    <a:pt x="1545492" y="1212144"/>
                  </a:lnTo>
                </a:path>
              </a:pathLst>
            </a:custGeom>
            <a:ln w="20941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13725267" y="5919817"/>
              <a:ext cx="2006600" cy="2016760"/>
            </a:xfrm>
            <a:custGeom>
              <a:avLst/>
              <a:gdLst/>
              <a:ahLst/>
              <a:cxnLst/>
              <a:rect l="l" t="t" r="r" b="b"/>
              <a:pathLst>
                <a:path w="2006600" h="2016759">
                  <a:moveTo>
                    <a:pt x="0" y="2016749"/>
                  </a:moveTo>
                  <a:lnTo>
                    <a:pt x="2006186" y="0"/>
                  </a:lnTo>
                </a:path>
              </a:pathLst>
            </a:custGeom>
            <a:ln w="62825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14579786" y="6229624"/>
              <a:ext cx="0" cy="2790825"/>
            </a:xfrm>
            <a:custGeom>
              <a:avLst/>
              <a:gdLst/>
              <a:ahLst/>
              <a:cxnLst/>
              <a:rect l="l" t="t" r="r" b="b"/>
              <a:pathLst>
                <a:path h="2790825">
                  <a:moveTo>
                    <a:pt x="0" y="2790819"/>
                  </a:moveTo>
                  <a:lnTo>
                    <a:pt x="0" y="0"/>
                  </a:lnTo>
                </a:path>
              </a:pathLst>
            </a:custGeom>
            <a:ln w="62825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14250100" y="8416066"/>
              <a:ext cx="310515" cy="0"/>
            </a:xfrm>
            <a:custGeom>
              <a:avLst/>
              <a:gdLst/>
              <a:ahLst/>
              <a:cxnLst/>
              <a:rect l="l" t="t" r="r" b="b"/>
              <a:pathLst>
                <a:path w="310515">
                  <a:moveTo>
                    <a:pt x="0" y="0"/>
                  </a:moveTo>
                  <a:lnTo>
                    <a:pt x="310065" y="0"/>
                  </a:lnTo>
                </a:path>
              </a:pathLst>
            </a:custGeom>
            <a:ln w="20941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14250100" y="8596454"/>
              <a:ext cx="310515" cy="0"/>
            </a:xfrm>
            <a:custGeom>
              <a:avLst/>
              <a:gdLst/>
              <a:ahLst/>
              <a:cxnLst/>
              <a:rect l="l" t="t" r="r" b="b"/>
              <a:pathLst>
                <a:path w="310515">
                  <a:moveTo>
                    <a:pt x="0" y="0"/>
                  </a:moveTo>
                  <a:lnTo>
                    <a:pt x="310066" y="0"/>
                  </a:lnTo>
                </a:path>
              </a:pathLst>
            </a:custGeom>
            <a:ln w="20941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13993259" y="8077605"/>
              <a:ext cx="578485" cy="0"/>
            </a:xfrm>
            <a:custGeom>
              <a:avLst/>
              <a:gdLst/>
              <a:ahLst/>
              <a:cxnLst/>
              <a:rect l="l" t="t" r="r" b="b"/>
              <a:pathLst>
                <a:path w="578484">
                  <a:moveTo>
                    <a:pt x="0" y="0"/>
                  </a:moveTo>
                  <a:lnTo>
                    <a:pt x="578437" y="0"/>
                  </a:lnTo>
                </a:path>
              </a:pathLst>
            </a:custGeom>
            <a:ln w="20941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14170133" y="8211501"/>
              <a:ext cx="367665" cy="0"/>
            </a:xfrm>
            <a:custGeom>
              <a:avLst/>
              <a:gdLst/>
              <a:ahLst/>
              <a:cxnLst/>
              <a:rect l="l" t="t" r="r" b="b"/>
              <a:pathLst>
                <a:path w="367665">
                  <a:moveTo>
                    <a:pt x="0" y="0"/>
                  </a:moveTo>
                  <a:lnTo>
                    <a:pt x="367311" y="0"/>
                  </a:lnTo>
                </a:path>
              </a:pathLst>
            </a:custGeom>
            <a:ln w="20941">
              <a:solidFill>
                <a:srgbClr val="5E5E5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14832299" y="6781885"/>
              <a:ext cx="117488" cy="1174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14520644" y="6997822"/>
              <a:ext cx="117478" cy="1174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14520644" y="7295825"/>
              <a:ext cx="117478" cy="1174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14633635" y="7745423"/>
              <a:ext cx="117478" cy="11748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14520644" y="7593828"/>
              <a:ext cx="117478" cy="1174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14373444" y="7961361"/>
              <a:ext cx="117488" cy="1174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14512173" y="8112957"/>
              <a:ext cx="117488" cy="1174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14512173" y="8380367"/>
              <a:ext cx="117488" cy="1174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14633635" y="8531963"/>
              <a:ext cx="117478" cy="11748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15055463" y="8657823"/>
              <a:ext cx="117480" cy="1174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15335739" y="8732210"/>
              <a:ext cx="117488" cy="1174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15465620" y="8948147"/>
              <a:ext cx="117480" cy="1174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14906684" y="6547435"/>
              <a:ext cx="117488" cy="1174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15161231" y="6403062"/>
              <a:ext cx="117478" cy="1174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15465620" y="9164084"/>
              <a:ext cx="117480" cy="1174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15385581" y="9328548"/>
              <a:ext cx="117488" cy="11748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113697" y="5931275"/>
            <a:ext cx="9491980" cy="29616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 marR="3048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>
                <a:tab pos="6591300" algn="l"/>
              </a:tabLst>
              <a:defRPr/>
            </a:pPr>
            <a:r>
              <a:rPr kumimoji="1" sz="3300" b="1" i="0" u="none" strike="noStrike" kern="1200" cap="none" spc="-1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Point-to-</a:t>
            </a:r>
            <a:r>
              <a:rPr kumimoji="1" sz="3300" b="1" i="0" u="none" strike="noStrike" kern="1200" cap="none" spc="-1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plane</a:t>
            </a:r>
            <a:r>
              <a:rPr kumimoji="1" sz="3300" b="1" i="0" u="none" strike="noStrike" kern="1200" cap="none" spc="-1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1" sz="3300" b="0" i="0" u="none" strike="noStrike" kern="1200" cap="none" spc="-1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ICP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minimizes the </a:t>
            </a:r>
            <a:r>
              <a:rPr kumimoji="1" sz="3300" b="0" i="1" u="none" strike="noStrike" kern="1200" cap="none" spc="1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perpendicular  </a:t>
            </a:r>
            <a:r>
              <a:rPr kumimoji="1" sz="3300" b="0" i="1" u="none" strike="noStrike" kern="1200" cap="none" spc="1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distance </a:t>
            </a:r>
            <a:r>
              <a:rPr kumimoji="1" sz="3300" b="0" i="0" u="none" strike="noStrike" kern="1200" cap="none" spc="-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between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</a:t>
            </a:r>
            <a:r>
              <a:rPr kumimoji="1" sz="3300" b="0" i="0" u="none" strike="noStrike" kern="1200" cap="none" spc="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</a:t>
            </a:r>
            <a:r>
              <a:rPr kumimoji="1" sz="3300" b="0" i="0" u="none" strike="noStrike" kern="1200" cap="none" spc="6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1" sz="3300" b="0" i="0" u="none" strike="noStrike" kern="1200" cap="none" spc="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1" i="0" u="none" strike="noStrike" kern="1200" cap="none" spc="9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1" sz="3300" b="0" i="1" u="none" strike="noStrike" kern="1200" cap="none" spc="142" normalizeH="0" baseline="-17676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s’	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1" sz="3300" b="0" i="0" u="none" strike="noStrike" kern="1200" cap="none" spc="1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1" u="none" strike="noStrike" kern="1200" cap="none" spc="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nearest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plane</a:t>
            </a:r>
            <a:r>
              <a:rPr kumimoji="1" sz="3300" b="0" i="1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1" sz="3300" b="0" i="0" u="none" strike="noStrike" kern="1200" cap="none" spc="25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1" i="0" u="none" strike="noStrike" kern="1200" cap="none" spc="11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1" sz="3300" b="0" i="1" u="none" strike="noStrike" kern="1200" cap="none" spc="165" normalizeH="0" baseline="-17676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1" sz="3300" b="0" i="0" u="none" strike="noStrike" kern="1200" cap="none" spc="0" normalizeH="0" baseline="-17676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896619" marR="1877695" lvl="0" indent="-440055" algn="l" defTabSz="914400" rtl="0" eaLnBrk="1" fontAlgn="auto" latinLnBrk="0" hangingPunct="1">
              <a:lnSpc>
                <a:spcPct val="100000"/>
              </a:lnSpc>
              <a:spcBef>
                <a:spcPts val="2885"/>
              </a:spcBef>
              <a:spcAft>
                <a:spcPts val="0"/>
              </a:spcAft>
              <a:buClrTx/>
              <a:buSzPct val="125757"/>
              <a:buFontTx/>
              <a:buChar char="•"/>
              <a:tabLst>
                <a:tab pos="897255" algn="l"/>
              </a:tabLst>
              <a:defRPr/>
            </a:pPr>
            <a:r>
              <a:rPr kumimoji="1" sz="3300" b="0" i="0" u="none" strike="noStrike" kern="1200" cap="none" spc="-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tends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work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well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structured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</a:t>
            </a:r>
            <a:r>
              <a:rPr kumimoji="1" sz="3300" b="0" i="0" u="none" strike="noStrike" kern="1200" cap="none" spc="-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environments</a:t>
            </a:r>
            <a:r>
              <a:rPr kumimoji="1" sz="3300" b="0" i="0" u="none" strike="noStrike" kern="1200" cap="none" spc="-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like</a:t>
            </a:r>
            <a:r>
              <a:rPr kumimoji="1" sz="3300" b="0" i="0" u="none" strike="noStrike" kern="1200" cap="none" spc="2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3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cities</a:t>
            </a:r>
            <a:r>
              <a:rPr kumimoji="1" lang="en-US" sz="3300" b="0" i="0" u="none" strike="noStrike" kern="1200" cap="none" spc="35" normalizeH="0" baseline="0" noProof="0" dirty="0" smtClean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or indoors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2793192" y="9034144"/>
            <a:ext cx="196278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Point-to-plane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12385624" y="6020047"/>
            <a:ext cx="4030979" cy="3613785"/>
            <a:chOff x="12385624" y="6020047"/>
            <a:chExt cx="4030979" cy="3613785"/>
          </a:xfrm>
        </p:grpSpPr>
        <p:sp>
          <p:nvSpPr>
            <p:cNvPr id="79" name="object 79"/>
            <p:cNvSpPr/>
            <p:nvPr/>
          </p:nvSpPr>
          <p:spPr>
            <a:xfrm>
              <a:off x="12567351" y="6506149"/>
              <a:ext cx="117146" cy="11714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12385624" y="6838918"/>
              <a:ext cx="117146" cy="11714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12519258" y="7105276"/>
              <a:ext cx="117146" cy="1171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12821873" y="7456463"/>
              <a:ext cx="117146" cy="11714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12652898" y="7371635"/>
              <a:ext cx="117145" cy="11714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12878127" y="7839436"/>
              <a:ext cx="117145" cy="11714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12686149" y="7766149"/>
              <a:ext cx="117150" cy="1171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12998045" y="8078450"/>
              <a:ext cx="117150" cy="11714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13174589" y="8159481"/>
              <a:ext cx="117145" cy="11714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13608063" y="8082811"/>
              <a:ext cx="117146" cy="11714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13891939" y="8023611"/>
              <a:ext cx="117145" cy="11714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14104864" y="8158375"/>
              <a:ext cx="117145" cy="11714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14201699" y="8351383"/>
              <a:ext cx="117145" cy="11714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14203919" y="8534272"/>
              <a:ext cx="117145" cy="11714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12528703" y="6263236"/>
              <a:ext cx="117145" cy="11714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12691473" y="6020047"/>
              <a:ext cx="117145" cy="11714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14495934" y="8512367"/>
              <a:ext cx="1889125" cy="567055"/>
            </a:xfrm>
            <a:custGeom>
              <a:avLst/>
              <a:gdLst/>
              <a:ahLst/>
              <a:cxnLst/>
              <a:rect l="l" t="t" r="r" b="b"/>
              <a:pathLst>
                <a:path w="1889125" h="567054">
                  <a:moveTo>
                    <a:pt x="1889116" y="567042"/>
                  </a:moveTo>
                  <a:lnTo>
                    <a:pt x="0" y="0"/>
                  </a:lnTo>
                </a:path>
              </a:pathLst>
            </a:custGeom>
            <a:ln w="62825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15468544" y="8009700"/>
              <a:ext cx="0" cy="1623695"/>
            </a:xfrm>
            <a:custGeom>
              <a:avLst/>
              <a:gdLst/>
              <a:ahLst/>
              <a:cxnLst/>
              <a:rect l="l" t="t" r="r" b="b"/>
              <a:pathLst>
                <a:path h="1623695">
                  <a:moveTo>
                    <a:pt x="0" y="1623602"/>
                  </a:moveTo>
                  <a:lnTo>
                    <a:pt x="0" y="0"/>
                  </a:lnTo>
                </a:path>
              </a:pathLst>
            </a:custGeom>
            <a:ln w="62825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8" name="正方形/長方形 97"/>
          <p:cNvSpPr/>
          <p:nvPr/>
        </p:nvSpPr>
        <p:spPr>
          <a:xfrm>
            <a:off x="1824628" y="9249820"/>
            <a:ext cx="100520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fit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a number of planes to the first point cloud.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These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planes could represent things like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walls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or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road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surfaces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challenging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part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is actually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figuring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out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where all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planes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are. </a:t>
            </a:r>
            <a:endParaRPr lang="ja-JP" altLang="en-US" sz="2400" dirty="0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6318250" y="3662435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これは</a:t>
            </a:r>
            <a:r>
              <a:rPr lang="ja-JP" altLang="en-US" sz="2400" dirty="0" smtClean="0"/>
              <a:t>先ほど</a:t>
            </a:r>
            <a:r>
              <a:rPr lang="ja-JP" altLang="en-US" sz="2400" dirty="0"/>
              <a:t>紹介</a:t>
            </a:r>
            <a:r>
              <a:rPr lang="ja-JP" altLang="en-US" sz="2400" dirty="0" smtClean="0"/>
              <a:t>した</a:t>
            </a:r>
            <a:r>
              <a:rPr kumimoji="1" lang="ja-JP" altLang="en-US" sz="2400" dirty="0" smtClean="0"/>
              <a:t>やり方だと思う</a:t>
            </a:r>
            <a:endParaRPr kumimoji="1" lang="ja-JP" altLang="en-US" sz="2400" dirty="0"/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9137650" y="7839436"/>
            <a:ext cx="1784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構造化された環境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9773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017281"/>
            <a:ext cx="17031335" cy="3382010"/>
            <a:chOff x="0" y="5017281"/>
            <a:chExt cx="17031335" cy="3382010"/>
          </a:xfrm>
        </p:grpSpPr>
        <p:sp>
          <p:nvSpPr>
            <p:cNvPr id="3" name="object 3"/>
            <p:cNvSpPr/>
            <p:nvPr/>
          </p:nvSpPr>
          <p:spPr>
            <a:xfrm>
              <a:off x="0" y="6717088"/>
              <a:ext cx="17031303" cy="13426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3074450" y="6028382"/>
              <a:ext cx="441959" cy="658495"/>
            </a:xfrm>
            <a:custGeom>
              <a:avLst/>
              <a:gdLst/>
              <a:ahLst/>
              <a:cxnLst/>
              <a:rect l="l" t="t" r="r" b="b"/>
              <a:pathLst>
                <a:path w="441959" h="658495">
                  <a:moveTo>
                    <a:pt x="193668" y="416600"/>
                  </a:moveTo>
                  <a:lnTo>
                    <a:pt x="110268" y="416600"/>
                  </a:lnTo>
                  <a:lnTo>
                    <a:pt x="110268" y="602234"/>
                  </a:lnTo>
                  <a:lnTo>
                    <a:pt x="108938" y="606052"/>
                  </a:lnTo>
                  <a:lnTo>
                    <a:pt x="86604" y="635422"/>
                  </a:lnTo>
                  <a:lnTo>
                    <a:pt x="85274" y="639239"/>
                  </a:lnTo>
                  <a:lnTo>
                    <a:pt x="85274" y="654429"/>
                  </a:lnTo>
                  <a:lnTo>
                    <a:pt x="89012" y="658170"/>
                  </a:lnTo>
                  <a:lnTo>
                    <a:pt x="189920" y="658170"/>
                  </a:lnTo>
                  <a:lnTo>
                    <a:pt x="193668" y="654429"/>
                  </a:lnTo>
                  <a:lnTo>
                    <a:pt x="193668" y="416600"/>
                  </a:lnTo>
                  <a:close/>
                </a:path>
                <a:path w="441959" h="658495">
                  <a:moveTo>
                    <a:pt x="331266" y="416600"/>
                  </a:moveTo>
                  <a:lnTo>
                    <a:pt x="247866" y="416600"/>
                  </a:lnTo>
                  <a:lnTo>
                    <a:pt x="247866" y="654429"/>
                  </a:lnTo>
                  <a:lnTo>
                    <a:pt x="251604" y="658170"/>
                  </a:lnTo>
                  <a:lnTo>
                    <a:pt x="352512" y="658170"/>
                  </a:lnTo>
                  <a:lnTo>
                    <a:pt x="356208" y="654429"/>
                  </a:lnTo>
                  <a:lnTo>
                    <a:pt x="356208" y="639239"/>
                  </a:lnTo>
                  <a:lnTo>
                    <a:pt x="354920" y="635420"/>
                  </a:lnTo>
                  <a:lnTo>
                    <a:pt x="332544" y="606050"/>
                  </a:lnTo>
                  <a:lnTo>
                    <a:pt x="331266" y="602234"/>
                  </a:lnTo>
                  <a:lnTo>
                    <a:pt x="331266" y="416600"/>
                  </a:lnTo>
                  <a:close/>
                </a:path>
                <a:path w="441959" h="658495">
                  <a:moveTo>
                    <a:pt x="56887" y="416600"/>
                  </a:moveTo>
                  <a:lnTo>
                    <a:pt x="16323" y="416600"/>
                  </a:lnTo>
                  <a:lnTo>
                    <a:pt x="753" y="435523"/>
                  </a:lnTo>
                  <a:lnTo>
                    <a:pt x="0" y="439133"/>
                  </a:lnTo>
                  <a:lnTo>
                    <a:pt x="10890" y="477661"/>
                  </a:lnTo>
                  <a:lnTo>
                    <a:pt x="12616" y="478972"/>
                  </a:lnTo>
                  <a:lnTo>
                    <a:pt x="23820" y="478972"/>
                  </a:lnTo>
                  <a:lnTo>
                    <a:pt x="25778" y="477011"/>
                  </a:lnTo>
                  <a:lnTo>
                    <a:pt x="25778" y="444603"/>
                  </a:lnTo>
                  <a:lnTo>
                    <a:pt x="30647" y="439739"/>
                  </a:lnTo>
                  <a:lnTo>
                    <a:pt x="73040" y="439739"/>
                  </a:lnTo>
                  <a:lnTo>
                    <a:pt x="73211" y="439131"/>
                  </a:lnTo>
                  <a:lnTo>
                    <a:pt x="72457" y="435521"/>
                  </a:lnTo>
                  <a:lnTo>
                    <a:pt x="56887" y="416600"/>
                  </a:lnTo>
                  <a:close/>
                </a:path>
                <a:path w="441959" h="658495">
                  <a:moveTo>
                    <a:pt x="73040" y="439739"/>
                  </a:moveTo>
                  <a:lnTo>
                    <a:pt x="42615" y="439739"/>
                  </a:lnTo>
                  <a:lnTo>
                    <a:pt x="47432" y="444603"/>
                  </a:lnTo>
                  <a:lnTo>
                    <a:pt x="47432" y="477011"/>
                  </a:lnTo>
                  <a:lnTo>
                    <a:pt x="49390" y="478972"/>
                  </a:lnTo>
                  <a:lnTo>
                    <a:pt x="60583" y="478972"/>
                  </a:lnTo>
                  <a:lnTo>
                    <a:pt x="62322" y="477660"/>
                  </a:lnTo>
                  <a:lnTo>
                    <a:pt x="73040" y="439739"/>
                  </a:lnTo>
                  <a:close/>
                </a:path>
                <a:path w="441959" h="658495">
                  <a:moveTo>
                    <a:pt x="425211" y="416600"/>
                  </a:moveTo>
                  <a:lnTo>
                    <a:pt x="384636" y="416600"/>
                  </a:lnTo>
                  <a:lnTo>
                    <a:pt x="369066" y="435523"/>
                  </a:lnTo>
                  <a:lnTo>
                    <a:pt x="368323" y="439133"/>
                  </a:lnTo>
                  <a:lnTo>
                    <a:pt x="379203" y="477661"/>
                  </a:lnTo>
                  <a:lnTo>
                    <a:pt x="380940" y="478972"/>
                  </a:lnTo>
                  <a:lnTo>
                    <a:pt x="392134" y="478972"/>
                  </a:lnTo>
                  <a:lnTo>
                    <a:pt x="394050" y="477011"/>
                  </a:lnTo>
                  <a:lnTo>
                    <a:pt x="394050" y="444603"/>
                  </a:lnTo>
                  <a:lnTo>
                    <a:pt x="398908" y="439739"/>
                  </a:lnTo>
                  <a:lnTo>
                    <a:pt x="441362" y="439739"/>
                  </a:lnTo>
                  <a:lnTo>
                    <a:pt x="441535" y="439131"/>
                  </a:lnTo>
                  <a:lnTo>
                    <a:pt x="440781" y="435521"/>
                  </a:lnTo>
                  <a:lnTo>
                    <a:pt x="425211" y="416600"/>
                  </a:lnTo>
                  <a:close/>
                </a:path>
                <a:path w="441959" h="658495">
                  <a:moveTo>
                    <a:pt x="441362" y="439739"/>
                  </a:moveTo>
                  <a:lnTo>
                    <a:pt x="410887" y="439739"/>
                  </a:lnTo>
                  <a:lnTo>
                    <a:pt x="415745" y="444603"/>
                  </a:lnTo>
                  <a:lnTo>
                    <a:pt x="415745" y="477011"/>
                  </a:lnTo>
                  <a:lnTo>
                    <a:pt x="417714" y="478972"/>
                  </a:lnTo>
                  <a:lnTo>
                    <a:pt x="428907" y="478972"/>
                  </a:lnTo>
                  <a:lnTo>
                    <a:pt x="430593" y="477660"/>
                  </a:lnTo>
                  <a:lnTo>
                    <a:pt x="441362" y="439739"/>
                  </a:lnTo>
                  <a:close/>
                </a:path>
                <a:path w="441959" h="658495">
                  <a:moveTo>
                    <a:pt x="66740" y="147779"/>
                  </a:moveTo>
                  <a:lnTo>
                    <a:pt x="6470" y="147779"/>
                  </a:lnTo>
                  <a:lnTo>
                    <a:pt x="1717" y="152532"/>
                  </a:lnTo>
                  <a:lnTo>
                    <a:pt x="1716" y="290379"/>
                  </a:lnTo>
                  <a:lnTo>
                    <a:pt x="5308" y="294616"/>
                  </a:lnTo>
                  <a:lnTo>
                    <a:pt x="10051" y="295662"/>
                  </a:lnTo>
                  <a:lnTo>
                    <a:pt x="10051" y="316744"/>
                  </a:lnTo>
                  <a:lnTo>
                    <a:pt x="5308" y="317790"/>
                  </a:lnTo>
                  <a:lnTo>
                    <a:pt x="1716" y="322026"/>
                  </a:lnTo>
                  <a:lnTo>
                    <a:pt x="1716" y="411899"/>
                  </a:lnTo>
                  <a:lnTo>
                    <a:pt x="6470" y="416600"/>
                  </a:lnTo>
                  <a:lnTo>
                    <a:pt x="66740" y="416600"/>
                  </a:lnTo>
                  <a:lnTo>
                    <a:pt x="71492" y="411899"/>
                  </a:lnTo>
                  <a:lnTo>
                    <a:pt x="71494" y="322026"/>
                  </a:lnTo>
                  <a:lnTo>
                    <a:pt x="67955" y="317790"/>
                  </a:lnTo>
                  <a:lnTo>
                    <a:pt x="63212" y="316744"/>
                  </a:lnTo>
                  <a:lnTo>
                    <a:pt x="63212" y="295662"/>
                  </a:lnTo>
                  <a:lnTo>
                    <a:pt x="67955" y="294616"/>
                  </a:lnTo>
                  <a:lnTo>
                    <a:pt x="71493" y="290379"/>
                  </a:lnTo>
                  <a:lnTo>
                    <a:pt x="71494" y="238997"/>
                  </a:lnTo>
                  <a:lnTo>
                    <a:pt x="439808" y="238997"/>
                  </a:lnTo>
                  <a:lnTo>
                    <a:pt x="439808" y="237506"/>
                  </a:lnTo>
                  <a:lnTo>
                    <a:pt x="165952" y="237506"/>
                  </a:lnTo>
                  <a:lnTo>
                    <a:pt x="165952" y="170404"/>
                  </a:lnTo>
                  <a:lnTo>
                    <a:pt x="71494" y="170404"/>
                  </a:lnTo>
                  <a:lnTo>
                    <a:pt x="71494" y="152532"/>
                  </a:lnTo>
                  <a:lnTo>
                    <a:pt x="66740" y="147779"/>
                  </a:lnTo>
                  <a:close/>
                </a:path>
                <a:path w="441959" h="658495">
                  <a:moveTo>
                    <a:pt x="357129" y="238997"/>
                  </a:moveTo>
                  <a:lnTo>
                    <a:pt x="84394" y="238997"/>
                  </a:lnTo>
                  <a:lnTo>
                    <a:pt x="84394" y="411058"/>
                  </a:lnTo>
                  <a:lnTo>
                    <a:pt x="89944" y="416600"/>
                  </a:lnTo>
                  <a:lnTo>
                    <a:pt x="351590" y="416600"/>
                  </a:lnTo>
                  <a:lnTo>
                    <a:pt x="357129" y="411058"/>
                  </a:lnTo>
                  <a:lnTo>
                    <a:pt x="357129" y="368472"/>
                  </a:lnTo>
                  <a:lnTo>
                    <a:pt x="197365" y="368472"/>
                  </a:lnTo>
                  <a:lnTo>
                    <a:pt x="165125" y="336180"/>
                  </a:lnTo>
                  <a:lnTo>
                    <a:pt x="177137" y="326310"/>
                  </a:lnTo>
                  <a:lnTo>
                    <a:pt x="190640" y="319088"/>
                  </a:lnTo>
                  <a:lnTo>
                    <a:pt x="205297" y="314653"/>
                  </a:lnTo>
                  <a:lnTo>
                    <a:pt x="220767" y="313144"/>
                  </a:lnTo>
                  <a:lnTo>
                    <a:pt x="357129" y="313144"/>
                  </a:lnTo>
                  <a:lnTo>
                    <a:pt x="357129" y="289903"/>
                  </a:lnTo>
                  <a:lnTo>
                    <a:pt x="171418" y="289903"/>
                  </a:lnTo>
                  <a:lnTo>
                    <a:pt x="165954" y="284486"/>
                  </a:lnTo>
                  <a:lnTo>
                    <a:pt x="165952" y="271050"/>
                  </a:lnTo>
                  <a:lnTo>
                    <a:pt x="171418" y="265581"/>
                  </a:lnTo>
                  <a:lnTo>
                    <a:pt x="357129" y="265581"/>
                  </a:lnTo>
                  <a:lnTo>
                    <a:pt x="357129" y="238997"/>
                  </a:lnTo>
                  <a:close/>
                </a:path>
                <a:path w="441959" h="658495">
                  <a:moveTo>
                    <a:pt x="439808" y="238997"/>
                  </a:moveTo>
                  <a:lnTo>
                    <a:pt x="370040" y="238997"/>
                  </a:lnTo>
                  <a:lnTo>
                    <a:pt x="370040" y="290379"/>
                  </a:lnTo>
                  <a:lnTo>
                    <a:pt x="373579" y="294616"/>
                  </a:lnTo>
                  <a:lnTo>
                    <a:pt x="378312" y="295662"/>
                  </a:lnTo>
                  <a:lnTo>
                    <a:pt x="378312" y="316744"/>
                  </a:lnTo>
                  <a:lnTo>
                    <a:pt x="373579" y="317790"/>
                  </a:lnTo>
                  <a:lnTo>
                    <a:pt x="370041" y="322026"/>
                  </a:lnTo>
                  <a:lnTo>
                    <a:pt x="370040" y="411899"/>
                  </a:lnTo>
                  <a:lnTo>
                    <a:pt x="374794" y="416600"/>
                  </a:lnTo>
                  <a:lnTo>
                    <a:pt x="435054" y="416600"/>
                  </a:lnTo>
                  <a:lnTo>
                    <a:pt x="439805" y="411899"/>
                  </a:lnTo>
                  <a:lnTo>
                    <a:pt x="439808" y="322026"/>
                  </a:lnTo>
                  <a:lnTo>
                    <a:pt x="436216" y="317790"/>
                  </a:lnTo>
                  <a:lnTo>
                    <a:pt x="431483" y="316744"/>
                  </a:lnTo>
                  <a:lnTo>
                    <a:pt x="431483" y="295662"/>
                  </a:lnTo>
                  <a:lnTo>
                    <a:pt x="436216" y="294616"/>
                  </a:lnTo>
                  <a:lnTo>
                    <a:pt x="439808" y="290379"/>
                  </a:lnTo>
                  <a:lnTo>
                    <a:pt x="439808" y="238997"/>
                  </a:lnTo>
                  <a:close/>
                </a:path>
                <a:path w="441959" h="658495">
                  <a:moveTo>
                    <a:pt x="229594" y="358754"/>
                  </a:moveTo>
                  <a:lnTo>
                    <a:pt x="211930" y="358754"/>
                  </a:lnTo>
                  <a:lnTo>
                    <a:pt x="203616" y="362229"/>
                  </a:lnTo>
                  <a:lnTo>
                    <a:pt x="197365" y="368472"/>
                  </a:lnTo>
                  <a:lnTo>
                    <a:pt x="244159" y="368472"/>
                  </a:lnTo>
                  <a:lnTo>
                    <a:pt x="237918" y="362229"/>
                  </a:lnTo>
                  <a:lnTo>
                    <a:pt x="229594" y="358754"/>
                  </a:lnTo>
                  <a:close/>
                </a:path>
                <a:path w="441959" h="658495">
                  <a:moveTo>
                    <a:pt x="357129" y="313144"/>
                  </a:moveTo>
                  <a:lnTo>
                    <a:pt x="220767" y="313144"/>
                  </a:lnTo>
                  <a:lnTo>
                    <a:pt x="236237" y="314653"/>
                  </a:lnTo>
                  <a:lnTo>
                    <a:pt x="250893" y="319088"/>
                  </a:lnTo>
                  <a:lnTo>
                    <a:pt x="264394" y="326310"/>
                  </a:lnTo>
                  <a:lnTo>
                    <a:pt x="276399" y="336180"/>
                  </a:lnTo>
                  <a:lnTo>
                    <a:pt x="244159" y="368472"/>
                  </a:lnTo>
                  <a:lnTo>
                    <a:pt x="357129" y="368472"/>
                  </a:lnTo>
                  <a:lnTo>
                    <a:pt x="357129" y="313144"/>
                  </a:lnTo>
                  <a:close/>
                </a:path>
                <a:path w="441959" h="658495">
                  <a:moveTo>
                    <a:pt x="214045" y="265581"/>
                  </a:moveTo>
                  <a:lnTo>
                    <a:pt x="184852" y="265581"/>
                  </a:lnTo>
                  <a:lnTo>
                    <a:pt x="190275" y="271050"/>
                  </a:lnTo>
                  <a:lnTo>
                    <a:pt x="190276" y="284486"/>
                  </a:lnTo>
                  <a:lnTo>
                    <a:pt x="184852" y="289903"/>
                  </a:lnTo>
                  <a:lnTo>
                    <a:pt x="214045" y="289903"/>
                  </a:lnTo>
                  <a:lnTo>
                    <a:pt x="208581" y="284486"/>
                  </a:lnTo>
                  <a:lnTo>
                    <a:pt x="208579" y="271050"/>
                  </a:lnTo>
                  <a:lnTo>
                    <a:pt x="214045" y="265581"/>
                  </a:lnTo>
                  <a:close/>
                </a:path>
                <a:path w="441959" h="658495">
                  <a:moveTo>
                    <a:pt x="256672" y="265581"/>
                  </a:moveTo>
                  <a:lnTo>
                    <a:pt x="227479" y="265581"/>
                  </a:lnTo>
                  <a:lnTo>
                    <a:pt x="232955" y="271050"/>
                  </a:lnTo>
                  <a:lnTo>
                    <a:pt x="232955" y="284486"/>
                  </a:lnTo>
                  <a:lnTo>
                    <a:pt x="227479" y="289903"/>
                  </a:lnTo>
                  <a:lnTo>
                    <a:pt x="256672" y="289903"/>
                  </a:lnTo>
                  <a:lnTo>
                    <a:pt x="251260" y="284486"/>
                  </a:lnTo>
                  <a:lnTo>
                    <a:pt x="251258" y="271050"/>
                  </a:lnTo>
                  <a:lnTo>
                    <a:pt x="256672" y="265581"/>
                  </a:lnTo>
                  <a:close/>
                </a:path>
                <a:path w="441959" h="658495">
                  <a:moveTo>
                    <a:pt x="357129" y="265581"/>
                  </a:moveTo>
                  <a:lnTo>
                    <a:pt x="270106" y="265581"/>
                  </a:lnTo>
                  <a:lnTo>
                    <a:pt x="275582" y="271050"/>
                  </a:lnTo>
                  <a:lnTo>
                    <a:pt x="275582" y="284486"/>
                  </a:lnTo>
                  <a:lnTo>
                    <a:pt x="270106" y="289903"/>
                  </a:lnTo>
                  <a:lnTo>
                    <a:pt x="357129" y="289903"/>
                  </a:lnTo>
                  <a:lnTo>
                    <a:pt x="357129" y="265581"/>
                  </a:lnTo>
                  <a:close/>
                </a:path>
                <a:path w="441959" h="658495">
                  <a:moveTo>
                    <a:pt x="357129" y="166805"/>
                  </a:moveTo>
                  <a:lnTo>
                    <a:pt x="275582" y="166805"/>
                  </a:lnTo>
                  <a:lnTo>
                    <a:pt x="275582" y="237506"/>
                  </a:lnTo>
                  <a:lnTo>
                    <a:pt x="439808" y="237506"/>
                  </a:lnTo>
                  <a:lnTo>
                    <a:pt x="439808" y="170404"/>
                  </a:lnTo>
                  <a:lnTo>
                    <a:pt x="357129" y="170404"/>
                  </a:lnTo>
                  <a:lnTo>
                    <a:pt x="357129" y="166805"/>
                  </a:lnTo>
                  <a:close/>
                </a:path>
                <a:path w="441959" h="658495">
                  <a:moveTo>
                    <a:pt x="351590" y="123355"/>
                  </a:moveTo>
                  <a:lnTo>
                    <a:pt x="89944" y="123355"/>
                  </a:lnTo>
                  <a:lnTo>
                    <a:pt x="84394" y="128897"/>
                  </a:lnTo>
                  <a:lnTo>
                    <a:pt x="84394" y="170404"/>
                  </a:lnTo>
                  <a:lnTo>
                    <a:pt x="165952" y="170404"/>
                  </a:lnTo>
                  <a:lnTo>
                    <a:pt x="165952" y="166805"/>
                  </a:lnTo>
                  <a:lnTo>
                    <a:pt x="357129" y="166805"/>
                  </a:lnTo>
                  <a:lnTo>
                    <a:pt x="357129" y="128897"/>
                  </a:lnTo>
                  <a:lnTo>
                    <a:pt x="351590" y="123355"/>
                  </a:lnTo>
                  <a:close/>
                </a:path>
                <a:path w="441959" h="658495">
                  <a:moveTo>
                    <a:pt x="435054" y="147779"/>
                  </a:moveTo>
                  <a:lnTo>
                    <a:pt x="374783" y="147779"/>
                  </a:lnTo>
                  <a:lnTo>
                    <a:pt x="370041" y="152532"/>
                  </a:lnTo>
                  <a:lnTo>
                    <a:pt x="370040" y="170404"/>
                  </a:lnTo>
                  <a:lnTo>
                    <a:pt x="439808" y="170404"/>
                  </a:lnTo>
                  <a:lnTo>
                    <a:pt x="439808" y="152532"/>
                  </a:lnTo>
                  <a:lnTo>
                    <a:pt x="435054" y="147779"/>
                  </a:lnTo>
                  <a:close/>
                </a:path>
                <a:path w="441959" h="658495">
                  <a:moveTo>
                    <a:pt x="299278" y="79648"/>
                  </a:moveTo>
                  <a:lnTo>
                    <a:pt x="142246" y="79648"/>
                  </a:lnTo>
                  <a:lnTo>
                    <a:pt x="144508" y="81908"/>
                  </a:lnTo>
                  <a:lnTo>
                    <a:pt x="144508" y="123355"/>
                  </a:lnTo>
                  <a:lnTo>
                    <a:pt x="297016" y="123355"/>
                  </a:lnTo>
                  <a:lnTo>
                    <a:pt x="297016" y="81908"/>
                  </a:lnTo>
                  <a:lnTo>
                    <a:pt x="299278" y="79648"/>
                  </a:lnTo>
                  <a:close/>
                </a:path>
                <a:path w="441959" h="658495">
                  <a:moveTo>
                    <a:pt x="189197" y="43706"/>
                  </a:moveTo>
                  <a:lnTo>
                    <a:pt x="129492" y="43706"/>
                  </a:lnTo>
                  <a:lnTo>
                    <a:pt x="127231" y="45966"/>
                  </a:lnTo>
                  <a:lnTo>
                    <a:pt x="127231" y="77440"/>
                  </a:lnTo>
                  <a:lnTo>
                    <a:pt x="129492" y="79648"/>
                  </a:lnTo>
                  <a:lnTo>
                    <a:pt x="179281" y="79648"/>
                  </a:lnTo>
                  <a:lnTo>
                    <a:pt x="171250" y="71616"/>
                  </a:lnTo>
                  <a:lnTo>
                    <a:pt x="171250" y="61702"/>
                  </a:lnTo>
                  <a:lnTo>
                    <a:pt x="172660" y="54708"/>
                  </a:lnTo>
                  <a:lnTo>
                    <a:pt x="176505" y="48987"/>
                  </a:lnTo>
                  <a:lnTo>
                    <a:pt x="182210" y="45124"/>
                  </a:lnTo>
                  <a:lnTo>
                    <a:pt x="189197" y="43706"/>
                  </a:lnTo>
                  <a:close/>
                </a:path>
                <a:path w="441959" h="658495">
                  <a:moveTo>
                    <a:pt x="252337" y="43706"/>
                  </a:moveTo>
                  <a:lnTo>
                    <a:pt x="189197" y="43706"/>
                  </a:lnTo>
                  <a:lnTo>
                    <a:pt x="196179" y="45124"/>
                  </a:lnTo>
                  <a:lnTo>
                    <a:pt x="201880" y="48987"/>
                  </a:lnTo>
                  <a:lnTo>
                    <a:pt x="205724" y="54708"/>
                  </a:lnTo>
                  <a:lnTo>
                    <a:pt x="207134" y="61702"/>
                  </a:lnTo>
                  <a:lnTo>
                    <a:pt x="207134" y="71616"/>
                  </a:lnTo>
                  <a:lnTo>
                    <a:pt x="199103" y="79648"/>
                  </a:lnTo>
                  <a:lnTo>
                    <a:pt x="242421" y="79648"/>
                  </a:lnTo>
                  <a:lnTo>
                    <a:pt x="234390" y="71616"/>
                  </a:lnTo>
                  <a:lnTo>
                    <a:pt x="234390" y="61702"/>
                  </a:lnTo>
                  <a:lnTo>
                    <a:pt x="235799" y="54708"/>
                  </a:lnTo>
                  <a:lnTo>
                    <a:pt x="239645" y="48987"/>
                  </a:lnTo>
                  <a:lnTo>
                    <a:pt x="245349" y="45124"/>
                  </a:lnTo>
                  <a:lnTo>
                    <a:pt x="252337" y="43706"/>
                  </a:lnTo>
                  <a:close/>
                </a:path>
                <a:path w="441959" h="658495">
                  <a:moveTo>
                    <a:pt x="312031" y="43706"/>
                  </a:moveTo>
                  <a:lnTo>
                    <a:pt x="252337" y="43706"/>
                  </a:lnTo>
                  <a:lnTo>
                    <a:pt x="259324" y="45124"/>
                  </a:lnTo>
                  <a:lnTo>
                    <a:pt x="265029" y="48987"/>
                  </a:lnTo>
                  <a:lnTo>
                    <a:pt x="268874" y="54708"/>
                  </a:lnTo>
                  <a:lnTo>
                    <a:pt x="270284" y="61702"/>
                  </a:lnTo>
                  <a:lnTo>
                    <a:pt x="270284" y="71616"/>
                  </a:lnTo>
                  <a:lnTo>
                    <a:pt x="262253" y="79648"/>
                  </a:lnTo>
                  <a:lnTo>
                    <a:pt x="312031" y="79648"/>
                  </a:lnTo>
                  <a:lnTo>
                    <a:pt x="314293" y="77440"/>
                  </a:lnTo>
                  <a:lnTo>
                    <a:pt x="314293" y="45966"/>
                  </a:lnTo>
                  <a:lnTo>
                    <a:pt x="312031" y="43706"/>
                  </a:lnTo>
                  <a:close/>
                </a:path>
                <a:path w="441959" h="658495">
                  <a:moveTo>
                    <a:pt x="291592" y="0"/>
                  </a:moveTo>
                  <a:lnTo>
                    <a:pt x="149932" y="0"/>
                  </a:lnTo>
                  <a:lnTo>
                    <a:pt x="144508" y="5424"/>
                  </a:lnTo>
                  <a:lnTo>
                    <a:pt x="144508" y="41446"/>
                  </a:lnTo>
                  <a:lnTo>
                    <a:pt x="142246" y="43706"/>
                  </a:lnTo>
                  <a:lnTo>
                    <a:pt x="299278" y="43706"/>
                  </a:lnTo>
                  <a:lnTo>
                    <a:pt x="297016" y="41446"/>
                  </a:lnTo>
                  <a:lnTo>
                    <a:pt x="297016" y="5424"/>
                  </a:lnTo>
                  <a:lnTo>
                    <a:pt x="2915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8747430" y="6828564"/>
              <a:ext cx="6416689" cy="15706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0014408" y="5027759"/>
              <a:ext cx="3882730" cy="25756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0014407" y="5027758"/>
              <a:ext cx="3883025" cy="2576195"/>
            </a:xfrm>
            <a:custGeom>
              <a:avLst/>
              <a:gdLst/>
              <a:ahLst/>
              <a:cxnLst/>
              <a:rect l="l" t="t" r="r" b="b"/>
              <a:pathLst>
                <a:path w="3883025" h="2576195">
                  <a:moveTo>
                    <a:pt x="0" y="0"/>
                  </a:moveTo>
                  <a:lnTo>
                    <a:pt x="0" y="1811720"/>
                  </a:lnTo>
                  <a:lnTo>
                    <a:pt x="2752153" y="1811720"/>
                  </a:lnTo>
                  <a:lnTo>
                    <a:pt x="2752153" y="230786"/>
                  </a:lnTo>
                  <a:lnTo>
                    <a:pt x="2747451" y="184369"/>
                  </a:lnTo>
                  <a:lnTo>
                    <a:pt x="2733971" y="141093"/>
                  </a:lnTo>
                  <a:lnTo>
                    <a:pt x="2712652" y="101896"/>
                  </a:lnTo>
                  <a:lnTo>
                    <a:pt x="2684434" y="67719"/>
                  </a:lnTo>
                  <a:lnTo>
                    <a:pt x="2650257" y="39502"/>
                  </a:lnTo>
                  <a:lnTo>
                    <a:pt x="2611060" y="18183"/>
                  </a:lnTo>
                  <a:lnTo>
                    <a:pt x="2567784" y="4702"/>
                  </a:lnTo>
                  <a:lnTo>
                    <a:pt x="2521367" y="0"/>
                  </a:lnTo>
                  <a:lnTo>
                    <a:pt x="0" y="0"/>
                  </a:lnTo>
                  <a:close/>
                </a:path>
                <a:path w="3883025" h="2576195">
                  <a:moveTo>
                    <a:pt x="2829790" y="754833"/>
                  </a:moveTo>
                  <a:lnTo>
                    <a:pt x="2829790" y="2123176"/>
                  </a:lnTo>
                  <a:lnTo>
                    <a:pt x="2916221" y="2123176"/>
                  </a:lnTo>
                  <a:lnTo>
                    <a:pt x="2929935" y="2076912"/>
                  </a:lnTo>
                  <a:lnTo>
                    <a:pt x="2948547" y="2032960"/>
                  </a:lnTo>
                  <a:lnTo>
                    <a:pt x="2971740" y="1991643"/>
                  </a:lnTo>
                  <a:lnTo>
                    <a:pt x="2999197" y="1953290"/>
                  </a:lnTo>
                  <a:lnTo>
                    <a:pt x="3030603" y="1918227"/>
                  </a:lnTo>
                  <a:lnTo>
                    <a:pt x="3065641" y="1886779"/>
                  </a:lnTo>
                  <a:lnTo>
                    <a:pt x="3103994" y="1859274"/>
                  </a:lnTo>
                  <a:lnTo>
                    <a:pt x="3145347" y="1836038"/>
                  </a:lnTo>
                  <a:lnTo>
                    <a:pt x="3189383" y="1817397"/>
                  </a:lnTo>
                  <a:lnTo>
                    <a:pt x="3235786" y="1803678"/>
                  </a:lnTo>
                  <a:lnTo>
                    <a:pt x="3284239" y="1795208"/>
                  </a:lnTo>
                  <a:lnTo>
                    <a:pt x="3334427" y="1792311"/>
                  </a:lnTo>
                  <a:lnTo>
                    <a:pt x="3384602" y="1795189"/>
                  </a:lnTo>
                  <a:lnTo>
                    <a:pt x="3433023" y="1803611"/>
                  </a:lnTo>
                  <a:lnTo>
                    <a:pt x="3479381" y="1817261"/>
                  </a:lnTo>
                  <a:lnTo>
                    <a:pt x="3523370" y="1835822"/>
                  </a:lnTo>
                  <a:lnTo>
                    <a:pt x="3564679" y="1858979"/>
                  </a:lnTo>
                  <a:lnTo>
                    <a:pt x="3603001" y="1886415"/>
                  </a:lnTo>
                  <a:lnTo>
                    <a:pt x="3638028" y="1917814"/>
                  </a:lnTo>
                  <a:lnTo>
                    <a:pt x="3669451" y="1952859"/>
                  </a:lnTo>
                  <a:lnTo>
                    <a:pt x="3696961" y="1991234"/>
                  </a:lnTo>
                  <a:lnTo>
                    <a:pt x="3720251" y="2032622"/>
                  </a:lnTo>
                  <a:lnTo>
                    <a:pt x="3739013" y="2076709"/>
                  </a:lnTo>
                  <a:lnTo>
                    <a:pt x="3752937" y="2123176"/>
                  </a:lnTo>
                  <a:lnTo>
                    <a:pt x="3797516" y="2123176"/>
                  </a:lnTo>
                  <a:lnTo>
                    <a:pt x="3830484" y="2116548"/>
                  </a:lnTo>
                  <a:lnTo>
                    <a:pt x="3857595" y="2098400"/>
                  </a:lnTo>
                  <a:lnTo>
                    <a:pt x="3875972" y="2071335"/>
                  </a:lnTo>
                  <a:lnTo>
                    <a:pt x="3882735" y="2037958"/>
                  </a:lnTo>
                  <a:lnTo>
                    <a:pt x="3882735" y="1514821"/>
                  </a:lnTo>
                  <a:lnTo>
                    <a:pt x="3877637" y="1474364"/>
                  </a:lnTo>
                  <a:lnTo>
                    <a:pt x="3864538" y="1435365"/>
                  </a:lnTo>
                  <a:lnTo>
                    <a:pt x="3586746" y="850059"/>
                  </a:lnTo>
                  <a:lnTo>
                    <a:pt x="3560786" y="810615"/>
                  </a:lnTo>
                  <a:lnTo>
                    <a:pt x="3525364" y="780610"/>
                  </a:lnTo>
                  <a:lnTo>
                    <a:pt x="3483028" y="761523"/>
                  </a:lnTo>
                  <a:lnTo>
                    <a:pt x="3436325" y="754833"/>
                  </a:lnTo>
                  <a:lnTo>
                    <a:pt x="2829790" y="754833"/>
                  </a:lnTo>
                  <a:close/>
                </a:path>
                <a:path w="3883025" h="2576195">
                  <a:moveTo>
                    <a:pt x="3027824" y="906466"/>
                  </a:moveTo>
                  <a:lnTo>
                    <a:pt x="3394778" y="906466"/>
                  </a:lnTo>
                  <a:lnTo>
                    <a:pt x="3418040" y="909764"/>
                  </a:lnTo>
                  <a:lnTo>
                    <a:pt x="3456855" y="934101"/>
                  </a:lnTo>
                  <a:lnTo>
                    <a:pt x="3681972" y="1392604"/>
                  </a:lnTo>
                  <a:lnTo>
                    <a:pt x="3685951" y="1410628"/>
                  </a:lnTo>
                  <a:lnTo>
                    <a:pt x="3680365" y="1427572"/>
                  </a:lnTo>
                  <a:lnTo>
                    <a:pt x="3667319" y="1440148"/>
                  </a:lnTo>
                  <a:lnTo>
                    <a:pt x="3648916" y="1445070"/>
                  </a:lnTo>
                  <a:lnTo>
                    <a:pt x="3516084" y="1445070"/>
                  </a:lnTo>
                  <a:lnTo>
                    <a:pt x="3490579" y="1441381"/>
                  </a:lnTo>
                  <a:lnTo>
                    <a:pt x="3471443" y="1430937"/>
                  </a:lnTo>
                  <a:lnTo>
                    <a:pt x="3455218" y="1414671"/>
                  </a:lnTo>
                  <a:lnTo>
                    <a:pt x="3438448" y="1393514"/>
                  </a:lnTo>
                  <a:lnTo>
                    <a:pt x="3417955" y="1367870"/>
                  </a:lnTo>
                  <a:lnTo>
                    <a:pt x="3388221" y="1333664"/>
                  </a:lnTo>
                  <a:lnTo>
                    <a:pt x="3351447" y="1299087"/>
                  </a:lnTo>
                  <a:lnTo>
                    <a:pt x="3309835" y="1272333"/>
                  </a:lnTo>
                  <a:lnTo>
                    <a:pt x="3265585" y="1261593"/>
                  </a:lnTo>
                  <a:lnTo>
                    <a:pt x="3025094" y="1261593"/>
                  </a:lnTo>
                  <a:lnTo>
                    <a:pt x="3006600" y="1257838"/>
                  </a:lnTo>
                  <a:lnTo>
                    <a:pt x="2991462" y="1247612"/>
                  </a:lnTo>
                  <a:lnTo>
                    <a:pt x="2981236" y="1232473"/>
                  </a:lnTo>
                  <a:lnTo>
                    <a:pt x="2977481" y="1213979"/>
                  </a:lnTo>
                  <a:lnTo>
                    <a:pt x="2977481" y="956809"/>
                  </a:lnTo>
                  <a:lnTo>
                    <a:pt x="2981389" y="937070"/>
                  </a:lnTo>
                  <a:lnTo>
                    <a:pt x="2992099" y="921083"/>
                  </a:lnTo>
                  <a:lnTo>
                    <a:pt x="3008085" y="910374"/>
                  </a:lnTo>
                  <a:lnTo>
                    <a:pt x="3027824" y="906466"/>
                  </a:lnTo>
                  <a:close/>
                </a:path>
                <a:path w="3883025" h="2576195">
                  <a:moveTo>
                    <a:pt x="909499" y="1869038"/>
                  </a:moveTo>
                  <a:lnTo>
                    <a:pt x="861571" y="1872264"/>
                  </a:lnTo>
                  <a:lnTo>
                    <a:pt x="815599" y="1881663"/>
                  </a:lnTo>
                  <a:lnTo>
                    <a:pt x="772003" y="1896812"/>
                  </a:lnTo>
                  <a:lnTo>
                    <a:pt x="731207" y="1917289"/>
                  </a:lnTo>
                  <a:lnTo>
                    <a:pt x="693631" y="1942673"/>
                  </a:lnTo>
                  <a:lnTo>
                    <a:pt x="659698" y="1972543"/>
                  </a:lnTo>
                  <a:lnTo>
                    <a:pt x="629828" y="2006477"/>
                  </a:lnTo>
                  <a:lnTo>
                    <a:pt x="604444" y="2044053"/>
                  </a:lnTo>
                  <a:lnTo>
                    <a:pt x="583966" y="2084849"/>
                  </a:lnTo>
                  <a:lnTo>
                    <a:pt x="568817" y="2128444"/>
                  </a:lnTo>
                  <a:lnTo>
                    <a:pt x="559419" y="2174416"/>
                  </a:lnTo>
                  <a:lnTo>
                    <a:pt x="556192" y="2222344"/>
                  </a:lnTo>
                  <a:lnTo>
                    <a:pt x="559419" y="2270273"/>
                  </a:lnTo>
                  <a:lnTo>
                    <a:pt x="568817" y="2316245"/>
                  </a:lnTo>
                  <a:lnTo>
                    <a:pt x="583966" y="2359840"/>
                  </a:lnTo>
                  <a:lnTo>
                    <a:pt x="604443" y="2400637"/>
                  </a:lnTo>
                  <a:lnTo>
                    <a:pt x="629828" y="2438212"/>
                  </a:lnTo>
                  <a:lnTo>
                    <a:pt x="659698" y="2472146"/>
                  </a:lnTo>
                  <a:lnTo>
                    <a:pt x="693631" y="2502016"/>
                  </a:lnTo>
                  <a:lnTo>
                    <a:pt x="731207" y="2527400"/>
                  </a:lnTo>
                  <a:lnTo>
                    <a:pt x="772003" y="2547877"/>
                  </a:lnTo>
                  <a:lnTo>
                    <a:pt x="815599" y="2563026"/>
                  </a:lnTo>
                  <a:lnTo>
                    <a:pt x="861571" y="2572424"/>
                  </a:lnTo>
                  <a:lnTo>
                    <a:pt x="909499" y="2575651"/>
                  </a:lnTo>
                  <a:lnTo>
                    <a:pt x="957421" y="2572424"/>
                  </a:lnTo>
                  <a:lnTo>
                    <a:pt x="1003377" y="2563026"/>
                  </a:lnTo>
                  <a:lnTo>
                    <a:pt x="1046947" y="2547877"/>
                  </a:lnTo>
                  <a:lnTo>
                    <a:pt x="1087712" y="2527400"/>
                  </a:lnTo>
                  <a:lnTo>
                    <a:pt x="1125252" y="2502015"/>
                  </a:lnTo>
                  <a:lnTo>
                    <a:pt x="1159148" y="2472146"/>
                  </a:lnTo>
                  <a:lnTo>
                    <a:pt x="1188980" y="2438212"/>
                  </a:lnTo>
                  <a:lnTo>
                    <a:pt x="1214329" y="2400636"/>
                  </a:lnTo>
                  <a:lnTo>
                    <a:pt x="1234775" y="2359840"/>
                  </a:lnTo>
                  <a:lnTo>
                    <a:pt x="1249899" y="2316245"/>
                  </a:lnTo>
                  <a:lnTo>
                    <a:pt x="1259281" y="2270272"/>
                  </a:lnTo>
                  <a:lnTo>
                    <a:pt x="1262502" y="2222344"/>
                  </a:lnTo>
                  <a:lnTo>
                    <a:pt x="1259282" y="2174416"/>
                  </a:lnTo>
                  <a:lnTo>
                    <a:pt x="1249900" y="2128444"/>
                  </a:lnTo>
                  <a:lnTo>
                    <a:pt x="1234776" y="2084849"/>
                  </a:lnTo>
                  <a:lnTo>
                    <a:pt x="1214330" y="2044053"/>
                  </a:lnTo>
                  <a:lnTo>
                    <a:pt x="1188981" y="2006477"/>
                  </a:lnTo>
                  <a:lnTo>
                    <a:pt x="1159149" y="1972544"/>
                  </a:lnTo>
                  <a:lnTo>
                    <a:pt x="1125253" y="1942674"/>
                  </a:lnTo>
                  <a:lnTo>
                    <a:pt x="1087713" y="1917289"/>
                  </a:lnTo>
                  <a:lnTo>
                    <a:pt x="1046948" y="1896812"/>
                  </a:lnTo>
                  <a:lnTo>
                    <a:pt x="1003378" y="1881663"/>
                  </a:lnTo>
                  <a:lnTo>
                    <a:pt x="957421" y="1872265"/>
                  </a:lnTo>
                  <a:lnTo>
                    <a:pt x="909499" y="1869038"/>
                  </a:lnTo>
                  <a:close/>
                </a:path>
                <a:path w="3883025" h="2576195">
                  <a:moveTo>
                    <a:pt x="3333517" y="1869038"/>
                  </a:moveTo>
                  <a:lnTo>
                    <a:pt x="3285589" y="1872264"/>
                  </a:lnTo>
                  <a:lnTo>
                    <a:pt x="3239616" y="1881663"/>
                  </a:lnTo>
                  <a:lnTo>
                    <a:pt x="3196021" y="1896812"/>
                  </a:lnTo>
                  <a:lnTo>
                    <a:pt x="3155225" y="1917289"/>
                  </a:lnTo>
                  <a:lnTo>
                    <a:pt x="3117649" y="1942673"/>
                  </a:lnTo>
                  <a:lnTo>
                    <a:pt x="3083716" y="1972543"/>
                  </a:lnTo>
                  <a:lnTo>
                    <a:pt x="3053846" y="2006477"/>
                  </a:lnTo>
                  <a:lnTo>
                    <a:pt x="3028461" y="2044053"/>
                  </a:lnTo>
                  <a:lnTo>
                    <a:pt x="3007984" y="2084849"/>
                  </a:lnTo>
                  <a:lnTo>
                    <a:pt x="2992835" y="2128444"/>
                  </a:lnTo>
                  <a:lnTo>
                    <a:pt x="2983437" y="2174416"/>
                  </a:lnTo>
                  <a:lnTo>
                    <a:pt x="2980210" y="2222344"/>
                  </a:lnTo>
                  <a:lnTo>
                    <a:pt x="2983437" y="2270273"/>
                  </a:lnTo>
                  <a:lnTo>
                    <a:pt x="2992835" y="2316245"/>
                  </a:lnTo>
                  <a:lnTo>
                    <a:pt x="3007984" y="2359840"/>
                  </a:lnTo>
                  <a:lnTo>
                    <a:pt x="3028461" y="2400637"/>
                  </a:lnTo>
                  <a:lnTo>
                    <a:pt x="3053846" y="2438212"/>
                  </a:lnTo>
                  <a:lnTo>
                    <a:pt x="3083716" y="2472146"/>
                  </a:lnTo>
                  <a:lnTo>
                    <a:pt x="3117649" y="2502016"/>
                  </a:lnTo>
                  <a:lnTo>
                    <a:pt x="3155225" y="2527400"/>
                  </a:lnTo>
                  <a:lnTo>
                    <a:pt x="3196021" y="2547877"/>
                  </a:lnTo>
                  <a:lnTo>
                    <a:pt x="3239616" y="2563026"/>
                  </a:lnTo>
                  <a:lnTo>
                    <a:pt x="3285589" y="2572424"/>
                  </a:lnTo>
                  <a:lnTo>
                    <a:pt x="3333517" y="2575651"/>
                  </a:lnTo>
                  <a:lnTo>
                    <a:pt x="3381445" y="2572424"/>
                  </a:lnTo>
                  <a:lnTo>
                    <a:pt x="3427418" y="2563026"/>
                  </a:lnTo>
                  <a:lnTo>
                    <a:pt x="3471013" y="2547877"/>
                  </a:lnTo>
                  <a:lnTo>
                    <a:pt x="3511809" y="2527400"/>
                  </a:lnTo>
                  <a:lnTo>
                    <a:pt x="3549385" y="2502015"/>
                  </a:lnTo>
                  <a:lnTo>
                    <a:pt x="3583319" y="2472146"/>
                  </a:lnTo>
                  <a:lnTo>
                    <a:pt x="3613189" y="2438212"/>
                  </a:lnTo>
                  <a:lnTo>
                    <a:pt x="3638573" y="2400636"/>
                  </a:lnTo>
                  <a:lnTo>
                    <a:pt x="3659051" y="2359840"/>
                  </a:lnTo>
                  <a:lnTo>
                    <a:pt x="3674199" y="2316245"/>
                  </a:lnTo>
                  <a:lnTo>
                    <a:pt x="3683598" y="2270272"/>
                  </a:lnTo>
                  <a:lnTo>
                    <a:pt x="3686824" y="2222344"/>
                  </a:lnTo>
                  <a:lnTo>
                    <a:pt x="3683598" y="2174416"/>
                  </a:lnTo>
                  <a:lnTo>
                    <a:pt x="3674199" y="2128444"/>
                  </a:lnTo>
                  <a:lnTo>
                    <a:pt x="3659051" y="2084849"/>
                  </a:lnTo>
                  <a:lnTo>
                    <a:pt x="3638573" y="2044053"/>
                  </a:lnTo>
                  <a:lnTo>
                    <a:pt x="3613189" y="2006477"/>
                  </a:lnTo>
                  <a:lnTo>
                    <a:pt x="3583319" y="1972544"/>
                  </a:lnTo>
                  <a:lnTo>
                    <a:pt x="3549385" y="1942674"/>
                  </a:lnTo>
                  <a:lnTo>
                    <a:pt x="3511809" y="1917290"/>
                  </a:lnTo>
                  <a:lnTo>
                    <a:pt x="3471013" y="1896812"/>
                  </a:lnTo>
                  <a:lnTo>
                    <a:pt x="3427418" y="1881664"/>
                  </a:lnTo>
                  <a:lnTo>
                    <a:pt x="3381445" y="1872265"/>
                  </a:lnTo>
                  <a:lnTo>
                    <a:pt x="3333517" y="1869038"/>
                  </a:lnTo>
                  <a:close/>
                </a:path>
                <a:path w="3883025" h="2576195">
                  <a:moveTo>
                    <a:pt x="374535" y="1894209"/>
                  </a:moveTo>
                  <a:lnTo>
                    <a:pt x="318431" y="2247515"/>
                  </a:lnTo>
                  <a:lnTo>
                    <a:pt x="288407" y="2432812"/>
                  </a:lnTo>
                  <a:lnTo>
                    <a:pt x="441557" y="2432812"/>
                  </a:lnTo>
                  <a:lnTo>
                    <a:pt x="488260" y="2142586"/>
                  </a:lnTo>
                  <a:lnTo>
                    <a:pt x="500301" y="2093052"/>
                  </a:lnTo>
                  <a:lnTo>
                    <a:pt x="517686" y="2046490"/>
                  </a:lnTo>
                  <a:lnTo>
                    <a:pt x="539968" y="2003113"/>
                  </a:lnTo>
                  <a:lnTo>
                    <a:pt x="566697" y="1963132"/>
                  </a:lnTo>
                  <a:lnTo>
                    <a:pt x="597426" y="1926760"/>
                  </a:lnTo>
                  <a:lnTo>
                    <a:pt x="631706" y="1894209"/>
                  </a:lnTo>
                  <a:lnTo>
                    <a:pt x="531931" y="1894209"/>
                  </a:lnTo>
                  <a:lnTo>
                    <a:pt x="374535" y="1894209"/>
                  </a:lnTo>
                  <a:close/>
                </a:path>
                <a:path w="3883025" h="2576195">
                  <a:moveTo>
                    <a:pt x="1186988" y="1894209"/>
                  </a:moveTo>
                  <a:lnTo>
                    <a:pt x="1224654" y="1930130"/>
                  </a:lnTo>
                  <a:lnTo>
                    <a:pt x="1257573" y="1970176"/>
                  </a:lnTo>
                  <a:lnTo>
                    <a:pt x="1285409" y="2013838"/>
                  </a:lnTo>
                  <a:lnTo>
                    <a:pt x="1307828" y="2060606"/>
                  </a:lnTo>
                  <a:lnTo>
                    <a:pt x="1324495" y="2109972"/>
                  </a:lnTo>
                  <a:lnTo>
                    <a:pt x="1335073" y="2161426"/>
                  </a:lnTo>
                  <a:lnTo>
                    <a:pt x="1339229" y="2214460"/>
                  </a:lnTo>
                  <a:lnTo>
                    <a:pt x="2752153" y="2214460"/>
                  </a:lnTo>
                  <a:lnTo>
                    <a:pt x="2752153" y="1894209"/>
                  </a:lnTo>
                  <a:lnTo>
                    <a:pt x="1186988" y="1894209"/>
                  </a:lnTo>
                  <a:close/>
                </a:path>
                <a:path w="3883025" h="2576195">
                  <a:moveTo>
                    <a:pt x="909499" y="2055244"/>
                  </a:moveTo>
                  <a:lnTo>
                    <a:pt x="953799" y="2061152"/>
                  </a:lnTo>
                  <a:lnTo>
                    <a:pt x="993482" y="2077843"/>
                  </a:lnTo>
                  <a:lnTo>
                    <a:pt x="1027015" y="2103767"/>
                  </a:lnTo>
                  <a:lnTo>
                    <a:pt x="1052866" y="2137374"/>
                  </a:lnTo>
                  <a:lnTo>
                    <a:pt x="1069501" y="2177113"/>
                  </a:lnTo>
                  <a:lnTo>
                    <a:pt x="1075387" y="2221434"/>
                  </a:lnTo>
                  <a:lnTo>
                    <a:pt x="1069501" y="2265734"/>
                  </a:lnTo>
                  <a:lnTo>
                    <a:pt x="1052866" y="2305417"/>
                  </a:lnTo>
                  <a:lnTo>
                    <a:pt x="1027016" y="2338951"/>
                  </a:lnTo>
                  <a:lnTo>
                    <a:pt x="993482" y="2364802"/>
                  </a:lnTo>
                  <a:lnTo>
                    <a:pt x="953799" y="2381437"/>
                  </a:lnTo>
                  <a:lnTo>
                    <a:pt x="909499" y="2387323"/>
                  </a:lnTo>
                  <a:lnTo>
                    <a:pt x="865514" y="2381437"/>
                  </a:lnTo>
                  <a:lnTo>
                    <a:pt x="825869" y="2364802"/>
                  </a:lnTo>
                  <a:lnTo>
                    <a:pt x="792195" y="2338951"/>
                  </a:lnTo>
                  <a:lnTo>
                    <a:pt x="766122" y="2305418"/>
                  </a:lnTo>
                  <a:lnTo>
                    <a:pt x="749283" y="2265734"/>
                  </a:lnTo>
                  <a:lnTo>
                    <a:pt x="743308" y="2221434"/>
                  </a:lnTo>
                  <a:lnTo>
                    <a:pt x="749217" y="2177113"/>
                  </a:lnTo>
                  <a:lnTo>
                    <a:pt x="765908" y="2137373"/>
                  </a:lnTo>
                  <a:lnTo>
                    <a:pt x="791832" y="2103767"/>
                  </a:lnTo>
                  <a:lnTo>
                    <a:pt x="825438" y="2077843"/>
                  </a:lnTo>
                  <a:lnTo>
                    <a:pt x="865177" y="2061152"/>
                  </a:lnTo>
                  <a:lnTo>
                    <a:pt x="909499" y="2055244"/>
                  </a:lnTo>
                  <a:close/>
                </a:path>
                <a:path w="3883025" h="2576195">
                  <a:moveTo>
                    <a:pt x="3333517" y="2055244"/>
                  </a:moveTo>
                  <a:lnTo>
                    <a:pt x="3377817" y="2061152"/>
                  </a:lnTo>
                  <a:lnTo>
                    <a:pt x="3417500" y="2077843"/>
                  </a:lnTo>
                  <a:lnTo>
                    <a:pt x="3451033" y="2103767"/>
                  </a:lnTo>
                  <a:lnTo>
                    <a:pt x="3476884" y="2137374"/>
                  </a:lnTo>
                  <a:lnTo>
                    <a:pt x="3493519" y="2177113"/>
                  </a:lnTo>
                  <a:lnTo>
                    <a:pt x="3499405" y="2221434"/>
                  </a:lnTo>
                  <a:lnTo>
                    <a:pt x="3493519" y="2265734"/>
                  </a:lnTo>
                  <a:lnTo>
                    <a:pt x="3476885" y="2305417"/>
                  </a:lnTo>
                  <a:lnTo>
                    <a:pt x="3451034" y="2338951"/>
                  </a:lnTo>
                  <a:lnTo>
                    <a:pt x="3417500" y="2364802"/>
                  </a:lnTo>
                  <a:lnTo>
                    <a:pt x="3377817" y="2381437"/>
                  </a:lnTo>
                  <a:lnTo>
                    <a:pt x="3333517" y="2387323"/>
                  </a:lnTo>
                  <a:lnTo>
                    <a:pt x="3289554" y="2381437"/>
                  </a:lnTo>
                  <a:lnTo>
                    <a:pt x="3249966" y="2364802"/>
                  </a:lnTo>
                  <a:lnTo>
                    <a:pt x="3216365" y="2338951"/>
                  </a:lnTo>
                  <a:lnTo>
                    <a:pt x="3190366" y="2305418"/>
                  </a:lnTo>
                  <a:lnTo>
                    <a:pt x="3173583" y="2265734"/>
                  </a:lnTo>
                  <a:lnTo>
                    <a:pt x="3167630" y="2221434"/>
                  </a:lnTo>
                  <a:lnTo>
                    <a:pt x="3173515" y="2177113"/>
                  </a:lnTo>
                  <a:lnTo>
                    <a:pt x="3190150" y="2137373"/>
                  </a:lnTo>
                  <a:lnTo>
                    <a:pt x="3216001" y="2103767"/>
                  </a:lnTo>
                  <a:lnTo>
                    <a:pt x="3249534" y="2077843"/>
                  </a:lnTo>
                  <a:lnTo>
                    <a:pt x="3289217" y="2061152"/>
                  </a:lnTo>
                  <a:lnTo>
                    <a:pt x="3333517" y="2055244"/>
                  </a:lnTo>
                  <a:close/>
                </a:path>
              </a:pathLst>
            </a:custGeom>
            <a:ln w="20941">
              <a:solidFill>
                <a:srgbClr val="0171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930170" y="5870135"/>
              <a:ext cx="527561" cy="2382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930170" y="5870135"/>
              <a:ext cx="527685" cy="238760"/>
            </a:xfrm>
            <a:custGeom>
              <a:avLst/>
              <a:gdLst/>
              <a:ahLst/>
              <a:cxnLst/>
              <a:rect l="l" t="t" r="r" b="b"/>
              <a:pathLst>
                <a:path w="527685" h="238760">
                  <a:moveTo>
                    <a:pt x="263697" y="0"/>
                  </a:moveTo>
                  <a:lnTo>
                    <a:pt x="212801" y="4888"/>
                  </a:lnTo>
                  <a:lnTo>
                    <a:pt x="163432" y="19547"/>
                  </a:lnTo>
                  <a:lnTo>
                    <a:pt x="117095" y="43963"/>
                  </a:lnTo>
                  <a:lnTo>
                    <a:pt x="75294" y="78126"/>
                  </a:lnTo>
                  <a:lnTo>
                    <a:pt x="45499" y="113823"/>
                  </a:lnTo>
                  <a:lnTo>
                    <a:pt x="23176" y="153048"/>
                  </a:lnTo>
                  <a:lnTo>
                    <a:pt x="8089" y="194833"/>
                  </a:lnTo>
                  <a:lnTo>
                    <a:pt x="0" y="238210"/>
                  </a:lnTo>
                  <a:lnTo>
                    <a:pt x="527561" y="238210"/>
                  </a:lnTo>
                  <a:lnTo>
                    <a:pt x="519472" y="194832"/>
                  </a:lnTo>
                  <a:lnTo>
                    <a:pt x="504385" y="153048"/>
                  </a:lnTo>
                  <a:lnTo>
                    <a:pt x="482062" y="113823"/>
                  </a:lnTo>
                  <a:lnTo>
                    <a:pt x="452266" y="78126"/>
                  </a:lnTo>
                  <a:lnTo>
                    <a:pt x="410439" y="43963"/>
                  </a:lnTo>
                  <a:lnTo>
                    <a:pt x="364044" y="19547"/>
                  </a:lnTo>
                  <a:lnTo>
                    <a:pt x="314619" y="4888"/>
                  </a:lnTo>
                  <a:lnTo>
                    <a:pt x="263697" y="0"/>
                  </a:lnTo>
                  <a:close/>
                </a:path>
              </a:pathLst>
            </a:custGeom>
            <a:ln w="20941">
              <a:solidFill>
                <a:srgbClr val="002A5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303909" y="6270333"/>
              <a:ext cx="441959" cy="658495"/>
            </a:xfrm>
            <a:custGeom>
              <a:avLst/>
              <a:gdLst/>
              <a:ahLst/>
              <a:cxnLst/>
              <a:rect l="l" t="t" r="r" b="b"/>
              <a:pathLst>
                <a:path w="441960" h="658495">
                  <a:moveTo>
                    <a:pt x="193665" y="416600"/>
                  </a:moveTo>
                  <a:lnTo>
                    <a:pt x="110262" y="416600"/>
                  </a:lnTo>
                  <a:lnTo>
                    <a:pt x="110262" y="602234"/>
                  </a:lnTo>
                  <a:lnTo>
                    <a:pt x="108932" y="606052"/>
                  </a:lnTo>
                  <a:lnTo>
                    <a:pt x="86602" y="635422"/>
                  </a:lnTo>
                  <a:lnTo>
                    <a:pt x="85272" y="639240"/>
                  </a:lnTo>
                  <a:lnTo>
                    <a:pt x="85272" y="654429"/>
                  </a:lnTo>
                  <a:lnTo>
                    <a:pt x="89012" y="658170"/>
                  </a:lnTo>
                  <a:lnTo>
                    <a:pt x="189923" y="658170"/>
                  </a:lnTo>
                  <a:lnTo>
                    <a:pt x="193665" y="654429"/>
                  </a:lnTo>
                  <a:lnTo>
                    <a:pt x="193665" y="416600"/>
                  </a:lnTo>
                  <a:close/>
                </a:path>
                <a:path w="441960" h="658495">
                  <a:moveTo>
                    <a:pt x="331263" y="416600"/>
                  </a:moveTo>
                  <a:lnTo>
                    <a:pt x="247861" y="416600"/>
                  </a:lnTo>
                  <a:lnTo>
                    <a:pt x="247861" y="654429"/>
                  </a:lnTo>
                  <a:lnTo>
                    <a:pt x="251601" y="658170"/>
                  </a:lnTo>
                  <a:lnTo>
                    <a:pt x="352512" y="658170"/>
                  </a:lnTo>
                  <a:lnTo>
                    <a:pt x="356202" y="654429"/>
                  </a:lnTo>
                  <a:lnTo>
                    <a:pt x="356201" y="639240"/>
                  </a:lnTo>
                  <a:lnTo>
                    <a:pt x="354923" y="635421"/>
                  </a:lnTo>
                  <a:lnTo>
                    <a:pt x="332541" y="606050"/>
                  </a:lnTo>
                  <a:lnTo>
                    <a:pt x="331263" y="602234"/>
                  </a:lnTo>
                  <a:lnTo>
                    <a:pt x="331263" y="416600"/>
                  </a:lnTo>
                  <a:close/>
                </a:path>
                <a:path w="441960" h="658495">
                  <a:moveTo>
                    <a:pt x="56889" y="416600"/>
                  </a:moveTo>
                  <a:lnTo>
                    <a:pt x="16317" y="416601"/>
                  </a:lnTo>
                  <a:lnTo>
                    <a:pt x="748" y="435523"/>
                  </a:lnTo>
                  <a:lnTo>
                    <a:pt x="0" y="439133"/>
                  </a:lnTo>
                  <a:lnTo>
                    <a:pt x="10888" y="477662"/>
                  </a:lnTo>
                  <a:lnTo>
                    <a:pt x="12619" y="478972"/>
                  </a:lnTo>
                  <a:lnTo>
                    <a:pt x="23817" y="478972"/>
                  </a:lnTo>
                  <a:lnTo>
                    <a:pt x="25780" y="477011"/>
                  </a:lnTo>
                  <a:lnTo>
                    <a:pt x="25780" y="444603"/>
                  </a:lnTo>
                  <a:lnTo>
                    <a:pt x="30643" y="439740"/>
                  </a:lnTo>
                  <a:lnTo>
                    <a:pt x="73036" y="439740"/>
                  </a:lnTo>
                  <a:lnTo>
                    <a:pt x="73207" y="439132"/>
                  </a:lnTo>
                  <a:lnTo>
                    <a:pt x="72457" y="435521"/>
                  </a:lnTo>
                  <a:lnTo>
                    <a:pt x="56889" y="416600"/>
                  </a:lnTo>
                  <a:close/>
                </a:path>
                <a:path w="441960" h="658495">
                  <a:moveTo>
                    <a:pt x="73036" y="439740"/>
                  </a:moveTo>
                  <a:lnTo>
                    <a:pt x="42615" y="439740"/>
                  </a:lnTo>
                  <a:lnTo>
                    <a:pt x="47427" y="444603"/>
                  </a:lnTo>
                  <a:lnTo>
                    <a:pt x="47427" y="477011"/>
                  </a:lnTo>
                  <a:lnTo>
                    <a:pt x="49390" y="478972"/>
                  </a:lnTo>
                  <a:lnTo>
                    <a:pt x="60587" y="478972"/>
                  </a:lnTo>
                  <a:lnTo>
                    <a:pt x="62323" y="477660"/>
                  </a:lnTo>
                  <a:lnTo>
                    <a:pt x="73036" y="439740"/>
                  </a:lnTo>
                  <a:close/>
                </a:path>
                <a:path w="441960" h="658495">
                  <a:moveTo>
                    <a:pt x="425206" y="416600"/>
                  </a:moveTo>
                  <a:lnTo>
                    <a:pt x="384636" y="416601"/>
                  </a:lnTo>
                  <a:lnTo>
                    <a:pt x="369065" y="435523"/>
                  </a:lnTo>
                  <a:lnTo>
                    <a:pt x="368318" y="439133"/>
                  </a:lnTo>
                  <a:lnTo>
                    <a:pt x="379206" y="477662"/>
                  </a:lnTo>
                  <a:lnTo>
                    <a:pt x="380936" y="478972"/>
                  </a:lnTo>
                  <a:lnTo>
                    <a:pt x="392136" y="478972"/>
                  </a:lnTo>
                  <a:lnTo>
                    <a:pt x="394046" y="477011"/>
                  </a:lnTo>
                  <a:lnTo>
                    <a:pt x="394046" y="444603"/>
                  </a:lnTo>
                  <a:lnTo>
                    <a:pt x="398910" y="439740"/>
                  </a:lnTo>
                  <a:lnTo>
                    <a:pt x="441355" y="439740"/>
                  </a:lnTo>
                  <a:lnTo>
                    <a:pt x="441528" y="439132"/>
                  </a:lnTo>
                  <a:lnTo>
                    <a:pt x="440777" y="435521"/>
                  </a:lnTo>
                  <a:lnTo>
                    <a:pt x="425206" y="416600"/>
                  </a:lnTo>
                  <a:close/>
                </a:path>
                <a:path w="441960" h="658495">
                  <a:moveTo>
                    <a:pt x="441355" y="439740"/>
                  </a:moveTo>
                  <a:lnTo>
                    <a:pt x="410882" y="439740"/>
                  </a:lnTo>
                  <a:lnTo>
                    <a:pt x="415745" y="444603"/>
                  </a:lnTo>
                  <a:lnTo>
                    <a:pt x="415746" y="477011"/>
                  </a:lnTo>
                  <a:lnTo>
                    <a:pt x="417709" y="478972"/>
                  </a:lnTo>
                  <a:lnTo>
                    <a:pt x="428904" y="478972"/>
                  </a:lnTo>
                  <a:lnTo>
                    <a:pt x="430588" y="477660"/>
                  </a:lnTo>
                  <a:lnTo>
                    <a:pt x="441355" y="439740"/>
                  </a:lnTo>
                  <a:close/>
                </a:path>
                <a:path w="441960" h="658495">
                  <a:moveTo>
                    <a:pt x="357127" y="238997"/>
                  </a:moveTo>
                  <a:lnTo>
                    <a:pt x="84398" y="238997"/>
                  </a:lnTo>
                  <a:lnTo>
                    <a:pt x="84398" y="411058"/>
                  </a:lnTo>
                  <a:lnTo>
                    <a:pt x="89940" y="416601"/>
                  </a:lnTo>
                  <a:lnTo>
                    <a:pt x="351584" y="416600"/>
                  </a:lnTo>
                  <a:lnTo>
                    <a:pt x="357128" y="411058"/>
                  </a:lnTo>
                  <a:lnTo>
                    <a:pt x="357127" y="368472"/>
                  </a:lnTo>
                  <a:lnTo>
                    <a:pt x="197366" y="368472"/>
                  </a:lnTo>
                  <a:lnTo>
                    <a:pt x="165126" y="336181"/>
                  </a:lnTo>
                  <a:lnTo>
                    <a:pt x="177135" y="326311"/>
                  </a:lnTo>
                  <a:lnTo>
                    <a:pt x="190637" y="319089"/>
                  </a:lnTo>
                  <a:lnTo>
                    <a:pt x="205293" y="314654"/>
                  </a:lnTo>
                  <a:lnTo>
                    <a:pt x="220762" y="313145"/>
                  </a:lnTo>
                  <a:lnTo>
                    <a:pt x="357127" y="313145"/>
                  </a:lnTo>
                  <a:lnTo>
                    <a:pt x="357127" y="289903"/>
                  </a:lnTo>
                  <a:lnTo>
                    <a:pt x="171419" y="289903"/>
                  </a:lnTo>
                  <a:lnTo>
                    <a:pt x="165950" y="284486"/>
                  </a:lnTo>
                  <a:lnTo>
                    <a:pt x="165949" y="271050"/>
                  </a:lnTo>
                  <a:lnTo>
                    <a:pt x="171417" y="265582"/>
                  </a:lnTo>
                  <a:lnTo>
                    <a:pt x="357127" y="265582"/>
                  </a:lnTo>
                  <a:lnTo>
                    <a:pt x="357127" y="238997"/>
                  </a:lnTo>
                  <a:close/>
                </a:path>
                <a:path w="441960" h="658495">
                  <a:moveTo>
                    <a:pt x="66736" y="147779"/>
                  </a:moveTo>
                  <a:lnTo>
                    <a:pt x="6468" y="147779"/>
                  </a:lnTo>
                  <a:lnTo>
                    <a:pt x="1717" y="152532"/>
                  </a:lnTo>
                  <a:lnTo>
                    <a:pt x="1715" y="290380"/>
                  </a:lnTo>
                  <a:lnTo>
                    <a:pt x="5308" y="294616"/>
                  </a:lnTo>
                  <a:lnTo>
                    <a:pt x="10045" y="295662"/>
                  </a:lnTo>
                  <a:lnTo>
                    <a:pt x="10045" y="316744"/>
                  </a:lnTo>
                  <a:lnTo>
                    <a:pt x="5308" y="317791"/>
                  </a:lnTo>
                  <a:lnTo>
                    <a:pt x="1715" y="322026"/>
                  </a:lnTo>
                  <a:lnTo>
                    <a:pt x="1715" y="411899"/>
                  </a:lnTo>
                  <a:lnTo>
                    <a:pt x="6469" y="416600"/>
                  </a:lnTo>
                  <a:lnTo>
                    <a:pt x="66739" y="416600"/>
                  </a:lnTo>
                  <a:lnTo>
                    <a:pt x="71490" y="411899"/>
                  </a:lnTo>
                  <a:lnTo>
                    <a:pt x="71491" y="322026"/>
                  </a:lnTo>
                  <a:lnTo>
                    <a:pt x="67950" y="317791"/>
                  </a:lnTo>
                  <a:lnTo>
                    <a:pt x="63213" y="316744"/>
                  </a:lnTo>
                  <a:lnTo>
                    <a:pt x="63213" y="295662"/>
                  </a:lnTo>
                  <a:lnTo>
                    <a:pt x="67950" y="294616"/>
                  </a:lnTo>
                  <a:lnTo>
                    <a:pt x="71490" y="290380"/>
                  </a:lnTo>
                  <a:lnTo>
                    <a:pt x="71491" y="238997"/>
                  </a:lnTo>
                  <a:lnTo>
                    <a:pt x="439810" y="238997"/>
                  </a:lnTo>
                  <a:lnTo>
                    <a:pt x="439810" y="237506"/>
                  </a:lnTo>
                  <a:lnTo>
                    <a:pt x="165949" y="237506"/>
                  </a:lnTo>
                  <a:lnTo>
                    <a:pt x="165949" y="170404"/>
                  </a:lnTo>
                  <a:lnTo>
                    <a:pt x="71491" y="170404"/>
                  </a:lnTo>
                  <a:lnTo>
                    <a:pt x="71491" y="152532"/>
                  </a:lnTo>
                  <a:lnTo>
                    <a:pt x="66736" y="147779"/>
                  </a:lnTo>
                  <a:close/>
                </a:path>
                <a:path w="441960" h="658495">
                  <a:moveTo>
                    <a:pt x="439810" y="238997"/>
                  </a:moveTo>
                  <a:lnTo>
                    <a:pt x="370033" y="238997"/>
                  </a:lnTo>
                  <a:lnTo>
                    <a:pt x="370033" y="290380"/>
                  </a:lnTo>
                  <a:lnTo>
                    <a:pt x="373573" y="294616"/>
                  </a:lnTo>
                  <a:lnTo>
                    <a:pt x="378312" y="295662"/>
                  </a:lnTo>
                  <a:lnTo>
                    <a:pt x="378312" y="316744"/>
                  </a:lnTo>
                  <a:lnTo>
                    <a:pt x="373574" y="317791"/>
                  </a:lnTo>
                  <a:lnTo>
                    <a:pt x="370035" y="322026"/>
                  </a:lnTo>
                  <a:lnTo>
                    <a:pt x="370033" y="411899"/>
                  </a:lnTo>
                  <a:lnTo>
                    <a:pt x="374788" y="416600"/>
                  </a:lnTo>
                  <a:lnTo>
                    <a:pt x="435055" y="416600"/>
                  </a:lnTo>
                  <a:lnTo>
                    <a:pt x="439809" y="411899"/>
                  </a:lnTo>
                  <a:lnTo>
                    <a:pt x="439810" y="322026"/>
                  </a:lnTo>
                  <a:lnTo>
                    <a:pt x="436216" y="317791"/>
                  </a:lnTo>
                  <a:lnTo>
                    <a:pt x="431479" y="316744"/>
                  </a:lnTo>
                  <a:lnTo>
                    <a:pt x="431479" y="295662"/>
                  </a:lnTo>
                  <a:lnTo>
                    <a:pt x="436217" y="294616"/>
                  </a:lnTo>
                  <a:lnTo>
                    <a:pt x="439810" y="290380"/>
                  </a:lnTo>
                  <a:lnTo>
                    <a:pt x="439810" y="238997"/>
                  </a:lnTo>
                  <a:close/>
                </a:path>
                <a:path w="441960" h="658495">
                  <a:moveTo>
                    <a:pt x="229592" y="358754"/>
                  </a:moveTo>
                  <a:lnTo>
                    <a:pt x="211933" y="358754"/>
                  </a:lnTo>
                  <a:lnTo>
                    <a:pt x="203610" y="362229"/>
                  </a:lnTo>
                  <a:lnTo>
                    <a:pt x="197366" y="368472"/>
                  </a:lnTo>
                  <a:lnTo>
                    <a:pt x="244158" y="368472"/>
                  </a:lnTo>
                  <a:lnTo>
                    <a:pt x="237916" y="362229"/>
                  </a:lnTo>
                  <a:lnTo>
                    <a:pt x="229592" y="358754"/>
                  </a:lnTo>
                  <a:close/>
                </a:path>
                <a:path w="441960" h="658495">
                  <a:moveTo>
                    <a:pt x="357127" y="313145"/>
                  </a:moveTo>
                  <a:lnTo>
                    <a:pt x="220762" y="313145"/>
                  </a:lnTo>
                  <a:lnTo>
                    <a:pt x="236233" y="314654"/>
                  </a:lnTo>
                  <a:lnTo>
                    <a:pt x="250890" y="319089"/>
                  </a:lnTo>
                  <a:lnTo>
                    <a:pt x="264391" y="326311"/>
                  </a:lnTo>
                  <a:lnTo>
                    <a:pt x="276398" y="336181"/>
                  </a:lnTo>
                  <a:lnTo>
                    <a:pt x="244158" y="368472"/>
                  </a:lnTo>
                  <a:lnTo>
                    <a:pt x="357127" y="368472"/>
                  </a:lnTo>
                  <a:lnTo>
                    <a:pt x="357127" y="313145"/>
                  </a:lnTo>
                  <a:close/>
                </a:path>
                <a:path w="441960" h="658495">
                  <a:moveTo>
                    <a:pt x="214044" y="265582"/>
                  </a:moveTo>
                  <a:lnTo>
                    <a:pt x="184854" y="265582"/>
                  </a:lnTo>
                  <a:lnTo>
                    <a:pt x="190269" y="271050"/>
                  </a:lnTo>
                  <a:lnTo>
                    <a:pt x="190271" y="284486"/>
                  </a:lnTo>
                  <a:lnTo>
                    <a:pt x="184852" y="289903"/>
                  </a:lnTo>
                  <a:lnTo>
                    <a:pt x="214044" y="289903"/>
                  </a:lnTo>
                  <a:lnTo>
                    <a:pt x="208577" y="284486"/>
                  </a:lnTo>
                  <a:lnTo>
                    <a:pt x="208576" y="271050"/>
                  </a:lnTo>
                  <a:lnTo>
                    <a:pt x="214044" y="265582"/>
                  </a:lnTo>
                  <a:close/>
                </a:path>
                <a:path w="441960" h="658495">
                  <a:moveTo>
                    <a:pt x="256672" y="265582"/>
                  </a:moveTo>
                  <a:lnTo>
                    <a:pt x="227479" y="265582"/>
                  </a:lnTo>
                  <a:lnTo>
                    <a:pt x="232949" y="271050"/>
                  </a:lnTo>
                  <a:lnTo>
                    <a:pt x="232949" y="284486"/>
                  </a:lnTo>
                  <a:lnTo>
                    <a:pt x="227479" y="289903"/>
                  </a:lnTo>
                  <a:lnTo>
                    <a:pt x="256671" y="289903"/>
                  </a:lnTo>
                  <a:lnTo>
                    <a:pt x="251255" y="284486"/>
                  </a:lnTo>
                  <a:lnTo>
                    <a:pt x="251254" y="271050"/>
                  </a:lnTo>
                  <a:lnTo>
                    <a:pt x="256672" y="265582"/>
                  </a:lnTo>
                  <a:close/>
                </a:path>
                <a:path w="441960" h="658495">
                  <a:moveTo>
                    <a:pt x="357127" y="265582"/>
                  </a:moveTo>
                  <a:lnTo>
                    <a:pt x="270106" y="265582"/>
                  </a:lnTo>
                  <a:lnTo>
                    <a:pt x="275575" y="271050"/>
                  </a:lnTo>
                  <a:lnTo>
                    <a:pt x="275575" y="284486"/>
                  </a:lnTo>
                  <a:lnTo>
                    <a:pt x="270106" y="289903"/>
                  </a:lnTo>
                  <a:lnTo>
                    <a:pt x="357127" y="289903"/>
                  </a:lnTo>
                  <a:lnTo>
                    <a:pt x="357127" y="265582"/>
                  </a:lnTo>
                  <a:close/>
                </a:path>
                <a:path w="441960" h="658495">
                  <a:moveTo>
                    <a:pt x="357127" y="166805"/>
                  </a:moveTo>
                  <a:lnTo>
                    <a:pt x="275575" y="166805"/>
                  </a:lnTo>
                  <a:lnTo>
                    <a:pt x="275575" y="237506"/>
                  </a:lnTo>
                  <a:lnTo>
                    <a:pt x="439810" y="237506"/>
                  </a:lnTo>
                  <a:lnTo>
                    <a:pt x="439810" y="170404"/>
                  </a:lnTo>
                  <a:lnTo>
                    <a:pt x="357127" y="170404"/>
                  </a:lnTo>
                  <a:lnTo>
                    <a:pt x="357127" y="166805"/>
                  </a:lnTo>
                  <a:close/>
                </a:path>
                <a:path w="441960" h="658495">
                  <a:moveTo>
                    <a:pt x="351584" y="123355"/>
                  </a:moveTo>
                  <a:lnTo>
                    <a:pt x="89940" y="123355"/>
                  </a:lnTo>
                  <a:lnTo>
                    <a:pt x="84398" y="128897"/>
                  </a:lnTo>
                  <a:lnTo>
                    <a:pt x="84398" y="170404"/>
                  </a:lnTo>
                  <a:lnTo>
                    <a:pt x="165949" y="170404"/>
                  </a:lnTo>
                  <a:lnTo>
                    <a:pt x="165949" y="166805"/>
                  </a:lnTo>
                  <a:lnTo>
                    <a:pt x="357127" y="166805"/>
                  </a:lnTo>
                  <a:lnTo>
                    <a:pt x="357127" y="128897"/>
                  </a:lnTo>
                  <a:lnTo>
                    <a:pt x="351584" y="123355"/>
                  </a:lnTo>
                  <a:close/>
                </a:path>
                <a:path w="441960" h="658495">
                  <a:moveTo>
                    <a:pt x="435055" y="147779"/>
                  </a:moveTo>
                  <a:lnTo>
                    <a:pt x="374786" y="147779"/>
                  </a:lnTo>
                  <a:lnTo>
                    <a:pt x="370035" y="152532"/>
                  </a:lnTo>
                  <a:lnTo>
                    <a:pt x="370033" y="170404"/>
                  </a:lnTo>
                  <a:lnTo>
                    <a:pt x="439810" y="170404"/>
                  </a:lnTo>
                  <a:lnTo>
                    <a:pt x="439810" y="152532"/>
                  </a:lnTo>
                  <a:lnTo>
                    <a:pt x="435055" y="147779"/>
                  </a:lnTo>
                  <a:close/>
                </a:path>
                <a:path w="441960" h="658495">
                  <a:moveTo>
                    <a:pt x="299278" y="79648"/>
                  </a:moveTo>
                  <a:lnTo>
                    <a:pt x="142247" y="79648"/>
                  </a:lnTo>
                  <a:lnTo>
                    <a:pt x="144507" y="81909"/>
                  </a:lnTo>
                  <a:lnTo>
                    <a:pt x="144507" y="123355"/>
                  </a:lnTo>
                  <a:lnTo>
                    <a:pt x="297017" y="123355"/>
                  </a:lnTo>
                  <a:lnTo>
                    <a:pt x="297017" y="81909"/>
                  </a:lnTo>
                  <a:lnTo>
                    <a:pt x="299278" y="79648"/>
                  </a:lnTo>
                  <a:close/>
                </a:path>
                <a:path w="441960" h="658495">
                  <a:moveTo>
                    <a:pt x="189190" y="43706"/>
                  </a:moveTo>
                  <a:lnTo>
                    <a:pt x="129491" y="43706"/>
                  </a:lnTo>
                  <a:lnTo>
                    <a:pt x="127230" y="45967"/>
                  </a:lnTo>
                  <a:lnTo>
                    <a:pt x="127230" y="77440"/>
                  </a:lnTo>
                  <a:lnTo>
                    <a:pt x="129491" y="79648"/>
                  </a:lnTo>
                  <a:lnTo>
                    <a:pt x="179275" y="79648"/>
                  </a:lnTo>
                  <a:lnTo>
                    <a:pt x="171245" y="71617"/>
                  </a:lnTo>
                  <a:lnTo>
                    <a:pt x="171245" y="61703"/>
                  </a:lnTo>
                  <a:lnTo>
                    <a:pt x="172655" y="54709"/>
                  </a:lnTo>
                  <a:lnTo>
                    <a:pt x="176500" y="48987"/>
                  </a:lnTo>
                  <a:lnTo>
                    <a:pt x="182204" y="45124"/>
                  </a:lnTo>
                  <a:lnTo>
                    <a:pt x="189190" y="43706"/>
                  </a:lnTo>
                  <a:close/>
                </a:path>
                <a:path w="441960" h="658495">
                  <a:moveTo>
                    <a:pt x="252334" y="43706"/>
                  </a:moveTo>
                  <a:lnTo>
                    <a:pt x="189190" y="43706"/>
                  </a:lnTo>
                  <a:lnTo>
                    <a:pt x="196178" y="45124"/>
                  </a:lnTo>
                  <a:lnTo>
                    <a:pt x="201882" y="48987"/>
                  </a:lnTo>
                  <a:lnTo>
                    <a:pt x="205727" y="54709"/>
                  </a:lnTo>
                  <a:lnTo>
                    <a:pt x="207136" y="61703"/>
                  </a:lnTo>
                  <a:lnTo>
                    <a:pt x="207136" y="71617"/>
                  </a:lnTo>
                  <a:lnTo>
                    <a:pt x="199104" y="79648"/>
                  </a:lnTo>
                  <a:lnTo>
                    <a:pt x="242420" y="79648"/>
                  </a:lnTo>
                  <a:lnTo>
                    <a:pt x="234389" y="71617"/>
                  </a:lnTo>
                  <a:lnTo>
                    <a:pt x="234389" y="61703"/>
                  </a:lnTo>
                  <a:lnTo>
                    <a:pt x="235799" y="54709"/>
                  </a:lnTo>
                  <a:lnTo>
                    <a:pt x="239643" y="48987"/>
                  </a:lnTo>
                  <a:lnTo>
                    <a:pt x="245347" y="45124"/>
                  </a:lnTo>
                  <a:lnTo>
                    <a:pt x="252334" y="43706"/>
                  </a:lnTo>
                  <a:close/>
                </a:path>
                <a:path w="441960" h="658495">
                  <a:moveTo>
                    <a:pt x="312035" y="43706"/>
                  </a:moveTo>
                  <a:lnTo>
                    <a:pt x="252334" y="43706"/>
                  </a:lnTo>
                  <a:lnTo>
                    <a:pt x="259321" y="45124"/>
                  </a:lnTo>
                  <a:lnTo>
                    <a:pt x="265025" y="48987"/>
                  </a:lnTo>
                  <a:lnTo>
                    <a:pt x="268869" y="54709"/>
                  </a:lnTo>
                  <a:lnTo>
                    <a:pt x="270279" y="61703"/>
                  </a:lnTo>
                  <a:lnTo>
                    <a:pt x="270279" y="71617"/>
                  </a:lnTo>
                  <a:lnTo>
                    <a:pt x="262248" y="79648"/>
                  </a:lnTo>
                  <a:lnTo>
                    <a:pt x="312035" y="79648"/>
                  </a:lnTo>
                  <a:lnTo>
                    <a:pt x="314294" y="77440"/>
                  </a:lnTo>
                  <a:lnTo>
                    <a:pt x="314294" y="45967"/>
                  </a:lnTo>
                  <a:lnTo>
                    <a:pt x="312035" y="43706"/>
                  </a:lnTo>
                  <a:close/>
                </a:path>
                <a:path w="441960" h="658495">
                  <a:moveTo>
                    <a:pt x="291592" y="0"/>
                  </a:moveTo>
                  <a:lnTo>
                    <a:pt x="149934" y="0"/>
                  </a:lnTo>
                  <a:lnTo>
                    <a:pt x="144507" y="5424"/>
                  </a:lnTo>
                  <a:lnTo>
                    <a:pt x="144507" y="41446"/>
                  </a:lnTo>
                  <a:lnTo>
                    <a:pt x="142247" y="43706"/>
                  </a:lnTo>
                  <a:lnTo>
                    <a:pt x="299278" y="43706"/>
                  </a:lnTo>
                  <a:lnTo>
                    <a:pt x="297017" y="41446"/>
                  </a:lnTo>
                  <a:lnTo>
                    <a:pt x="297017" y="5424"/>
                  </a:lnTo>
                  <a:lnTo>
                    <a:pt x="2915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53906" y="6698405"/>
              <a:ext cx="6228333" cy="15706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520883" y="6114351"/>
              <a:ext cx="3694379" cy="13588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520883" y="6111889"/>
              <a:ext cx="3694429" cy="1361440"/>
            </a:xfrm>
            <a:custGeom>
              <a:avLst/>
              <a:gdLst/>
              <a:ahLst/>
              <a:cxnLst/>
              <a:rect l="l" t="t" r="r" b="b"/>
              <a:pathLst>
                <a:path w="3694429" h="1361440">
                  <a:moveTo>
                    <a:pt x="1124817" y="0"/>
                  </a:moveTo>
                  <a:lnTo>
                    <a:pt x="1080256" y="3448"/>
                  </a:lnTo>
                  <a:lnTo>
                    <a:pt x="1037002" y="13635"/>
                  </a:lnTo>
                  <a:lnTo>
                    <a:pt x="995817" y="30323"/>
                  </a:lnTo>
                  <a:lnTo>
                    <a:pt x="957469" y="53273"/>
                  </a:lnTo>
                  <a:lnTo>
                    <a:pt x="918094" y="84015"/>
                  </a:lnTo>
                  <a:lnTo>
                    <a:pt x="876132" y="121315"/>
                  </a:lnTo>
                  <a:lnTo>
                    <a:pt x="832910" y="162838"/>
                  </a:lnTo>
                  <a:lnTo>
                    <a:pt x="789752" y="206253"/>
                  </a:lnTo>
                  <a:lnTo>
                    <a:pt x="747984" y="249224"/>
                  </a:lnTo>
                  <a:lnTo>
                    <a:pt x="708932" y="289419"/>
                  </a:lnTo>
                  <a:lnTo>
                    <a:pt x="673922" y="324506"/>
                  </a:lnTo>
                  <a:lnTo>
                    <a:pt x="644278" y="352149"/>
                  </a:lnTo>
                  <a:lnTo>
                    <a:pt x="603007" y="380604"/>
                  </a:lnTo>
                  <a:lnTo>
                    <a:pt x="563851" y="395890"/>
                  </a:lnTo>
                  <a:lnTo>
                    <a:pt x="543154" y="399838"/>
                  </a:lnTo>
                  <a:lnTo>
                    <a:pt x="187324" y="475115"/>
                  </a:lnTo>
                  <a:lnTo>
                    <a:pt x="145351" y="488259"/>
                  </a:lnTo>
                  <a:lnTo>
                    <a:pt x="111860" y="514673"/>
                  </a:lnTo>
                  <a:lnTo>
                    <a:pt x="89682" y="551129"/>
                  </a:lnTo>
                  <a:lnTo>
                    <a:pt x="81646" y="594401"/>
                  </a:lnTo>
                  <a:lnTo>
                    <a:pt x="81357" y="741481"/>
                  </a:lnTo>
                  <a:lnTo>
                    <a:pt x="66012" y="741481"/>
                  </a:lnTo>
                  <a:lnTo>
                    <a:pt x="40329" y="746673"/>
                  </a:lnTo>
                  <a:lnTo>
                    <a:pt x="19345" y="760826"/>
                  </a:lnTo>
                  <a:lnTo>
                    <a:pt x="5191" y="781810"/>
                  </a:lnTo>
                  <a:lnTo>
                    <a:pt x="0" y="807494"/>
                  </a:lnTo>
                  <a:lnTo>
                    <a:pt x="0" y="1076755"/>
                  </a:lnTo>
                  <a:lnTo>
                    <a:pt x="5191" y="1102438"/>
                  </a:lnTo>
                  <a:lnTo>
                    <a:pt x="19345" y="1123422"/>
                  </a:lnTo>
                  <a:lnTo>
                    <a:pt x="40329" y="1137575"/>
                  </a:lnTo>
                  <a:lnTo>
                    <a:pt x="66012" y="1142767"/>
                  </a:lnTo>
                  <a:lnTo>
                    <a:pt x="224673" y="1142767"/>
                  </a:lnTo>
                  <a:lnTo>
                    <a:pt x="364516" y="1142767"/>
                  </a:lnTo>
                  <a:lnTo>
                    <a:pt x="361383" y="1125245"/>
                  </a:lnTo>
                  <a:lnTo>
                    <a:pt x="359117" y="1107394"/>
                  </a:lnTo>
                  <a:lnTo>
                    <a:pt x="357741" y="1089279"/>
                  </a:lnTo>
                  <a:lnTo>
                    <a:pt x="357277" y="1070965"/>
                  </a:lnTo>
                  <a:lnTo>
                    <a:pt x="360511" y="1022931"/>
                  </a:lnTo>
                  <a:lnTo>
                    <a:pt x="369929" y="976869"/>
                  </a:lnTo>
                  <a:lnTo>
                    <a:pt x="385110" y="933199"/>
                  </a:lnTo>
                  <a:lnTo>
                    <a:pt x="405631" y="892341"/>
                  </a:lnTo>
                  <a:lnTo>
                    <a:pt x="431070" y="854716"/>
                  </a:lnTo>
                  <a:lnTo>
                    <a:pt x="461005" y="820743"/>
                  </a:lnTo>
                  <a:lnTo>
                    <a:pt x="495013" y="790844"/>
                  </a:lnTo>
                  <a:lnTo>
                    <a:pt x="532672" y="765439"/>
                  </a:lnTo>
                  <a:lnTo>
                    <a:pt x="573559" y="744948"/>
                  </a:lnTo>
                  <a:lnTo>
                    <a:pt x="617253" y="729791"/>
                  </a:lnTo>
                  <a:lnTo>
                    <a:pt x="663331" y="720388"/>
                  </a:lnTo>
                  <a:lnTo>
                    <a:pt x="711370" y="717161"/>
                  </a:lnTo>
                  <a:lnTo>
                    <a:pt x="759410" y="720388"/>
                  </a:lnTo>
                  <a:lnTo>
                    <a:pt x="805487" y="729791"/>
                  </a:lnTo>
                  <a:lnTo>
                    <a:pt x="849181" y="744948"/>
                  </a:lnTo>
                  <a:lnTo>
                    <a:pt x="890069" y="765439"/>
                  </a:lnTo>
                  <a:lnTo>
                    <a:pt x="927728" y="790845"/>
                  </a:lnTo>
                  <a:lnTo>
                    <a:pt x="961736" y="820744"/>
                  </a:lnTo>
                  <a:lnTo>
                    <a:pt x="991671" y="854716"/>
                  </a:lnTo>
                  <a:lnTo>
                    <a:pt x="1017110" y="892341"/>
                  </a:lnTo>
                  <a:lnTo>
                    <a:pt x="1037631" y="933199"/>
                  </a:lnTo>
                  <a:lnTo>
                    <a:pt x="1052812" y="976869"/>
                  </a:lnTo>
                  <a:lnTo>
                    <a:pt x="1062230" y="1022931"/>
                  </a:lnTo>
                  <a:lnTo>
                    <a:pt x="1065463" y="1070965"/>
                  </a:lnTo>
                  <a:lnTo>
                    <a:pt x="1064999" y="1089278"/>
                  </a:lnTo>
                  <a:lnTo>
                    <a:pt x="1063623" y="1107390"/>
                  </a:lnTo>
                  <a:lnTo>
                    <a:pt x="1061357" y="1125241"/>
                  </a:lnTo>
                  <a:lnTo>
                    <a:pt x="1058225" y="1142767"/>
                  </a:lnTo>
                  <a:lnTo>
                    <a:pt x="2593593" y="1142767"/>
                  </a:lnTo>
                  <a:lnTo>
                    <a:pt x="2590461" y="1125245"/>
                  </a:lnTo>
                  <a:lnTo>
                    <a:pt x="2588195" y="1107394"/>
                  </a:lnTo>
                  <a:lnTo>
                    <a:pt x="2586819" y="1089279"/>
                  </a:lnTo>
                  <a:lnTo>
                    <a:pt x="2586355" y="1070965"/>
                  </a:lnTo>
                  <a:lnTo>
                    <a:pt x="2589583" y="1022931"/>
                  </a:lnTo>
                  <a:lnTo>
                    <a:pt x="2598985" y="976869"/>
                  </a:lnTo>
                  <a:lnTo>
                    <a:pt x="2614142" y="933199"/>
                  </a:lnTo>
                  <a:lnTo>
                    <a:pt x="2634634" y="892341"/>
                  </a:lnTo>
                  <a:lnTo>
                    <a:pt x="2660039" y="854716"/>
                  </a:lnTo>
                  <a:lnTo>
                    <a:pt x="2689938" y="820743"/>
                  </a:lnTo>
                  <a:lnTo>
                    <a:pt x="2723910" y="790844"/>
                  </a:lnTo>
                  <a:lnTo>
                    <a:pt x="2761535" y="765439"/>
                  </a:lnTo>
                  <a:lnTo>
                    <a:pt x="2802393" y="744948"/>
                  </a:lnTo>
                  <a:lnTo>
                    <a:pt x="2846063" y="729791"/>
                  </a:lnTo>
                  <a:lnTo>
                    <a:pt x="2892125" y="720388"/>
                  </a:lnTo>
                  <a:lnTo>
                    <a:pt x="2940158" y="717161"/>
                  </a:lnTo>
                  <a:lnTo>
                    <a:pt x="2988198" y="720388"/>
                  </a:lnTo>
                  <a:lnTo>
                    <a:pt x="3034275" y="729791"/>
                  </a:lnTo>
                  <a:lnTo>
                    <a:pt x="3077969" y="744948"/>
                  </a:lnTo>
                  <a:lnTo>
                    <a:pt x="3118857" y="765439"/>
                  </a:lnTo>
                  <a:lnTo>
                    <a:pt x="3156516" y="790845"/>
                  </a:lnTo>
                  <a:lnTo>
                    <a:pt x="3190524" y="820744"/>
                  </a:lnTo>
                  <a:lnTo>
                    <a:pt x="3220459" y="854716"/>
                  </a:lnTo>
                  <a:lnTo>
                    <a:pt x="3245898" y="892341"/>
                  </a:lnTo>
                  <a:lnTo>
                    <a:pt x="3266419" y="933199"/>
                  </a:lnTo>
                  <a:lnTo>
                    <a:pt x="3281600" y="976869"/>
                  </a:lnTo>
                  <a:lnTo>
                    <a:pt x="3291018" y="1022931"/>
                  </a:lnTo>
                  <a:lnTo>
                    <a:pt x="3294251" y="1070965"/>
                  </a:lnTo>
                  <a:lnTo>
                    <a:pt x="3293731" y="1090350"/>
                  </a:lnTo>
                  <a:lnTo>
                    <a:pt x="3292189" y="1109490"/>
                  </a:lnTo>
                  <a:lnTo>
                    <a:pt x="3289651" y="1128331"/>
                  </a:lnTo>
                  <a:lnTo>
                    <a:pt x="3286144" y="1146821"/>
                  </a:lnTo>
                  <a:lnTo>
                    <a:pt x="3469995" y="1146821"/>
                  </a:lnTo>
                  <a:lnTo>
                    <a:pt x="3580305" y="1146821"/>
                  </a:lnTo>
                  <a:lnTo>
                    <a:pt x="3628657" y="1146821"/>
                  </a:lnTo>
                  <a:lnTo>
                    <a:pt x="3654298" y="1141630"/>
                  </a:lnTo>
                  <a:lnTo>
                    <a:pt x="3675182" y="1127476"/>
                  </a:lnTo>
                  <a:lnTo>
                    <a:pt x="3689234" y="1106492"/>
                  </a:lnTo>
                  <a:lnTo>
                    <a:pt x="3694379" y="1080808"/>
                  </a:lnTo>
                  <a:lnTo>
                    <a:pt x="3694379" y="811547"/>
                  </a:lnTo>
                  <a:lnTo>
                    <a:pt x="3689241" y="785860"/>
                  </a:lnTo>
                  <a:lnTo>
                    <a:pt x="3675186" y="764876"/>
                  </a:lnTo>
                  <a:lnTo>
                    <a:pt x="3654297" y="750725"/>
                  </a:lnTo>
                  <a:lnTo>
                    <a:pt x="3628657" y="745535"/>
                  </a:lnTo>
                  <a:lnTo>
                    <a:pt x="3612732" y="745535"/>
                  </a:lnTo>
                  <a:lnTo>
                    <a:pt x="3612732" y="664756"/>
                  </a:lnTo>
                  <a:lnTo>
                    <a:pt x="3595961" y="617599"/>
                  </a:lnTo>
                  <a:lnTo>
                    <a:pt x="3553089" y="591795"/>
                  </a:lnTo>
                  <a:lnTo>
                    <a:pt x="3482657" y="577694"/>
                  </a:lnTo>
                  <a:lnTo>
                    <a:pt x="3438637" y="568967"/>
                  </a:lnTo>
                  <a:lnTo>
                    <a:pt x="3389881" y="559343"/>
                  </a:lnTo>
                  <a:lnTo>
                    <a:pt x="3337239" y="548984"/>
                  </a:lnTo>
                  <a:lnTo>
                    <a:pt x="3281562" y="538054"/>
                  </a:lnTo>
                  <a:lnTo>
                    <a:pt x="3223701" y="526718"/>
                  </a:lnTo>
                  <a:lnTo>
                    <a:pt x="3164505" y="515139"/>
                  </a:lnTo>
                  <a:lnTo>
                    <a:pt x="3104826" y="503481"/>
                  </a:lnTo>
                  <a:lnTo>
                    <a:pt x="3045512" y="491909"/>
                  </a:lnTo>
                  <a:lnTo>
                    <a:pt x="2987416" y="480585"/>
                  </a:lnTo>
                  <a:lnTo>
                    <a:pt x="2931387" y="469674"/>
                  </a:lnTo>
                  <a:lnTo>
                    <a:pt x="2878275" y="459341"/>
                  </a:lnTo>
                  <a:lnTo>
                    <a:pt x="2828931" y="449748"/>
                  </a:lnTo>
                  <a:lnTo>
                    <a:pt x="2784205" y="441060"/>
                  </a:lnTo>
                  <a:lnTo>
                    <a:pt x="2744948" y="433440"/>
                  </a:lnTo>
                  <a:lnTo>
                    <a:pt x="2712010" y="427054"/>
                  </a:lnTo>
                  <a:lnTo>
                    <a:pt x="2686485" y="420178"/>
                  </a:lnTo>
                  <a:lnTo>
                    <a:pt x="2662439" y="409787"/>
                  </a:lnTo>
                  <a:lnTo>
                    <a:pt x="2640161" y="396014"/>
                  </a:lnTo>
                  <a:lnTo>
                    <a:pt x="2619941" y="378992"/>
                  </a:lnTo>
                  <a:lnTo>
                    <a:pt x="2590737" y="350531"/>
                  </a:lnTo>
                  <a:lnTo>
                    <a:pt x="2556046" y="316725"/>
                  </a:lnTo>
                  <a:lnTo>
                    <a:pt x="2517488" y="279150"/>
                  </a:lnTo>
                  <a:lnTo>
                    <a:pt x="2476684" y="239382"/>
                  </a:lnTo>
                  <a:lnTo>
                    <a:pt x="2435253" y="198998"/>
                  </a:lnTo>
                  <a:lnTo>
                    <a:pt x="2394816" y="159574"/>
                  </a:lnTo>
                  <a:lnTo>
                    <a:pt x="2356993" y="122687"/>
                  </a:lnTo>
                  <a:lnTo>
                    <a:pt x="2323404" y="89912"/>
                  </a:lnTo>
                  <a:lnTo>
                    <a:pt x="2295669" y="62827"/>
                  </a:lnTo>
                  <a:lnTo>
                    <a:pt x="2260844" y="35703"/>
                  </a:lnTo>
                  <a:lnTo>
                    <a:pt x="2219843" y="16029"/>
                  </a:lnTo>
                  <a:lnTo>
                    <a:pt x="2173398" y="4047"/>
                  </a:lnTo>
                  <a:lnTo>
                    <a:pt x="2122242" y="0"/>
                  </a:lnTo>
                  <a:lnTo>
                    <a:pt x="1490201" y="0"/>
                  </a:lnTo>
                  <a:lnTo>
                    <a:pt x="1124817" y="0"/>
                  </a:lnTo>
                  <a:close/>
                </a:path>
                <a:path w="3694429" h="1361440">
                  <a:moveTo>
                    <a:pt x="1214281" y="94965"/>
                  </a:moveTo>
                  <a:lnTo>
                    <a:pt x="1522338" y="94965"/>
                  </a:lnTo>
                  <a:lnTo>
                    <a:pt x="1534978" y="97428"/>
                  </a:lnTo>
                  <a:lnTo>
                    <a:pt x="1545400" y="104187"/>
                  </a:lnTo>
                  <a:lnTo>
                    <a:pt x="1552616" y="114297"/>
                  </a:lnTo>
                  <a:lnTo>
                    <a:pt x="1555635" y="126813"/>
                  </a:lnTo>
                  <a:lnTo>
                    <a:pt x="1567505" y="395785"/>
                  </a:lnTo>
                  <a:lnTo>
                    <a:pt x="1564900" y="411775"/>
                  </a:lnTo>
                  <a:lnTo>
                    <a:pt x="1556511" y="424949"/>
                  </a:lnTo>
                  <a:lnTo>
                    <a:pt x="1543702" y="433892"/>
                  </a:lnTo>
                  <a:lnTo>
                    <a:pt x="1527840" y="437187"/>
                  </a:lnTo>
                  <a:lnTo>
                    <a:pt x="1014506" y="437187"/>
                  </a:lnTo>
                  <a:lnTo>
                    <a:pt x="996980" y="432778"/>
                  </a:lnTo>
                  <a:lnTo>
                    <a:pt x="984239" y="421279"/>
                  </a:lnTo>
                  <a:lnTo>
                    <a:pt x="978091" y="405285"/>
                  </a:lnTo>
                  <a:lnTo>
                    <a:pt x="980342" y="387388"/>
                  </a:lnTo>
                  <a:lnTo>
                    <a:pt x="1088046" y="172848"/>
                  </a:lnTo>
                  <a:lnTo>
                    <a:pt x="1110372" y="140522"/>
                  </a:lnTo>
                  <a:lnTo>
                    <a:pt x="1140112" y="115989"/>
                  </a:lnTo>
                  <a:lnTo>
                    <a:pt x="1175377" y="100415"/>
                  </a:lnTo>
                  <a:lnTo>
                    <a:pt x="1214281" y="94965"/>
                  </a:lnTo>
                  <a:close/>
                </a:path>
                <a:path w="3694429" h="1361440">
                  <a:moveTo>
                    <a:pt x="1703583" y="94965"/>
                  </a:moveTo>
                  <a:lnTo>
                    <a:pt x="2142219" y="94965"/>
                  </a:lnTo>
                  <a:lnTo>
                    <a:pt x="2177736" y="98180"/>
                  </a:lnTo>
                  <a:lnTo>
                    <a:pt x="2236559" y="123068"/>
                  </a:lnTo>
                  <a:lnTo>
                    <a:pt x="2454909" y="387099"/>
                  </a:lnTo>
                  <a:lnTo>
                    <a:pt x="2458569" y="402113"/>
                  </a:lnTo>
                  <a:lnTo>
                    <a:pt x="2451214" y="418532"/>
                  </a:lnTo>
                  <a:lnTo>
                    <a:pt x="2436296" y="431757"/>
                  </a:lnTo>
                  <a:lnTo>
                    <a:pt x="2417270" y="437187"/>
                  </a:lnTo>
                  <a:lnTo>
                    <a:pt x="1743828" y="437187"/>
                  </a:lnTo>
                  <a:lnTo>
                    <a:pt x="1705751" y="414697"/>
                  </a:lnTo>
                  <a:lnTo>
                    <a:pt x="1672604" y="128840"/>
                  </a:lnTo>
                  <a:lnTo>
                    <a:pt x="1674143" y="116140"/>
                  </a:lnTo>
                  <a:lnTo>
                    <a:pt x="1680686" y="105318"/>
                  </a:lnTo>
                  <a:lnTo>
                    <a:pt x="1690933" y="97789"/>
                  </a:lnTo>
                  <a:lnTo>
                    <a:pt x="1703583" y="94965"/>
                  </a:lnTo>
                  <a:close/>
                </a:path>
                <a:path w="3694429" h="1361440">
                  <a:moveTo>
                    <a:pt x="711370" y="780857"/>
                  </a:moveTo>
                  <a:lnTo>
                    <a:pt x="664303" y="784653"/>
                  </a:lnTo>
                  <a:lnTo>
                    <a:pt x="619658" y="795643"/>
                  </a:lnTo>
                  <a:lnTo>
                    <a:pt x="578030" y="813230"/>
                  </a:lnTo>
                  <a:lnTo>
                    <a:pt x="540018" y="836819"/>
                  </a:lnTo>
                  <a:lnTo>
                    <a:pt x="506217" y="865812"/>
                  </a:lnTo>
                  <a:lnTo>
                    <a:pt x="477225" y="899613"/>
                  </a:lnTo>
                  <a:lnTo>
                    <a:pt x="453636" y="937625"/>
                  </a:lnTo>
                  <a:lnTo>
                    <a:pt x="436049" y="979252"/>
                  </a:lnTo>
                  <a:lnTo>
                    <a:pt x="425059" y="1023897"/>
                  </a:lnTo>
                  <a:lnTo>
                    <a:pt x="421263" y="1070965"/>
                  </a:lnTo>
                  <a:lnTo>
                    <a:pt x="425059" y="1118040"/>
                  </a:lnTo>
                  <a:lnTo>
                    <a:pt x="436049" y="1162707"/>
                  </a:lnTo>
                  <a:lnTo>
                    <a:pt x="453636" y="1204367"/>
                  </a:lnTo>
                  <a:lnTo>
                    <a:pt x="477225" y="1242418"/>
                  </a:lnTo>
                  <a:lnTo>
                    <a:pt x="506217" y="1276262"/>
                  </a:lnTo>
                  <a:lnTo>
                    <a:pt x="540018" y="1305297"/>
                  </a:lnTo>
                  <a:lnTo>
                    <a:pt x="578030" y="1328925"/>
                  </a:lnTo>
                  <a:lnTo>
                    <a:pt x="619658" y="1346545"/>
                  </a:lnTo>
                  <a:lnTo>
                    <a:pt x="664303" y="1357557"/>
                  </a:lnTo>
                  <a:lnTo>
                    <a:pt x="711370" y="1361361"/>
                  </a:lnTo>
                  <a:lnTo>
                    <a:pt x="758438" y="1357557"/>
                  </a:lnTo>
                  <a:lnTo>
                    <a:pt x="803083" y="1346545"/>
                  </a:lnTo>
                  <a:lnTo>
                    <a:pt x="844710" y="1328926"/>
                  </a:lnTo>
                  <a:lnTo>
                    <a:pt x="882722" y="1305298"/>
                  </a:lnTo>
                  <a:lnTo>
                    <a:pt x="916523" y="1276262"/>
                  </a:lnTo>
                  <a:lnTo>
                    <a:pt x="945516" y="1242418"/>
                  </a:lnTo>
                  <a:lnTo>
                    <a:pt x="969104" y="1204367"/>
                  </a:lnTo>
                  <a:lnTo>
                    <a:pt x="986692" y="1162707"/>
                  </a:lnTo>
                  <a:lnTo>
                    <a:pt x="997682" y="1118040"/>
                  </a:lnTo>
                  <a:lnTo>
                    <a:pt x="1001477" y="1070965"/>
                  </a:lnTo>
                  <a:lnTo>
                    <a:pt x="997682" y="1023897"/>
                  </a:lnTo>
                  <a:lnTo>
                    <a:pt x="986692" y="979252"/>
                  </a:lnTo>
                  <a:lnTo>
                    <a:pt x="969104" y="937625"/>
                  </a:lnTo>
                  <a:lnTo>
                    <a:pt x="945516" y="899612"/>
                  </a:lnTo>
                  <a:lnTo>
                    <a:pt x="916523" y="865812"/>
                  </a:lnTo>
                  <a:lnTo>
                    <a:pt x="882722" y="836819"/>
                  </a:lnTo>
                  <a:lnTo>
                    <a:pt x="844710" y="813230"/>
                  </a:lnTo>
                  <a:lnTo>
                    <a:pt x="803083" y="795643"/>
                  </a:lnTo>
                  <a:lnTo>
                    <a:pt x="758438" y="784653"/>
                  </a:lnTo>
                  <a:lnTo>
                    <a:pt x="711370" y="780857"/>
                  </a:lnTo>
                  <a:close/>
                </a:path>
                <a:path w="3694429" h="1361440">
                  <a:moveTo>
                    <a:pt x="2940158" y="780857"/>
                  </a:moveTo>
                  <a:lnTo>
                    <a:pt x="2893091" y="784653"/>
                  </a:lnTo>
                  <a:lnTo>
                    <a:pt x="2848446" y="795643"/>
                  </a:lnTo>
                  <a:lnTo>
                    <a:pt x="2806818" y="813230"/>
                  </a:lnTo>
                  <a:lnTo>
                    <a:pt x="2768806" y="836819"/>
                  </a:lnTo>
                  <a:lnTo>
                    <a:pt x="2735005" y="865812"/>
                  </a:lnTo>
                  <a:lnTo>
                    <a:pt x="2706012" y="899613"/>
                  </a:lnTo>
                  <a:lnTo>
                    <a:pt x="2682424" y="937625"/>
                  </a:lnTo>
                  <a:lnTo>
                    <a:pt x="2664837" y="979252"/>
                  </a:lnTo>
                  <a:lnTo>
                    <a:pt x="2653847" y="1023897"/>
                  </a:lnTo>
                  <a:lnTo>
                    <a:pt x="2650051" y="1070965"/>
                  </a:lnTo>
                  <a:lnTo>
                    <a:pt x="2653847" y="1118040"/>
                  </a:lnTo>
                  <a:lnTo>
                    <a:pt x="2664837" y="1162707"/>
                  </a:lnTo>
                  <a:lnTo>
                    <a:pt x="2682424" y="1204367"/>
                  </a:lnTo>
                  <a:lnTo>
                    <a:pt x="2706013" y="1242418"/>
                  </a:lnTo>
                  <a:lnTo>
                    <a:pt x="2735006" y="1276262"/>
                  </a:lnTo>
                  <a:lnTo>
                    <a:pt x="2768807" y="1305297"/>
                  </a:lnTo>
                  <a:lnTo>
                    <a:pt x="2806819" y="1328925"/>
                  </a:lnTo>
                  <a:lnTo>
                    <a:pt x="2848446" y="1346545"/>
                  </a:lnTo>
                  <a:lnTo>
                    <a:pt x="2893091" y="1357557"/>
                  </a:lnTo>
                  <a:lnTo>
                    <a:pt x="2940158" y="1361361"/>
                  </a:lnTo>
                  <a:lnTo>
                    <a:pt x="2987233" y="1357557"/>
                  </a:lnTo>
                  <a:lnTo>
                    <a:pt x="3031901" y="1346545"/>
                  </a:lnTo>
                  <a:lnTo>
                    <a:pt x="3073560" y="1328926"/>
                  </a:lnTo>
                  <a:lnTo>
                    <a:pt x="3111612" y="1305298"/>
                  </a:lnTo>
                  <a:lnTo>
                    <a:pt x="3145455" y="1276262"/>
                  </a:lnTo>
                  <a:lnTo>
                    <a:pt x="3174491" y="1242418"/>
                  </a:lnTo>
                  <a:lnTo>
                    <a:pt x="3198119" y="1204367"/>
                  </a:lnTo>
                  <a:lnTo>
                    <a:pt x="3215739" y="1162707"/>
                  </a:lnTo>
                  <a:lnTo>
                    <a:pt x="3226751" y="1118040"/>
                  </a:lnTo>
                  <a:lnTo>
                    <a:pt x="3230556" y="1070965"/>
                  </a:lnTo>
                  <a:lnTo>
                    <a:pt x="3226752" y="1023897"/>
                  </a:lnTo>
                  <a:lnTo>
                    <a:pt x="3215740" y="979252"/>
                  </a:lnTo>
                  <a:lnTo>
                    <a:pt x="3198120" y="937625"/>
                  </a:lnTo>
                  <a:lnTo>
                    <a:pt x="3174492" y="899612"/>
                  </a:lnTo>
                  <a:lnTo>
                    <a:pt x="3145456" y="865812"/>
                  </a:lnTo>
                  <a:lnTo>
                    <a:pt x="3111613" y="836819"/>
                  </a:lnTo>
                  <a:lnTo>
                    <a:pt x="3073561" y="813230"/>
                  </a:lnTo>
                  <a:lnTo>
                    <a:pt x="3031901" y="795643"/>
                  </a:lnTo>
                  <a:lnTo>
                    <a:pt x="2987234" y="784653"/>
                  </a:lnTo>
                  <a:lnTo>
                    <a:pt x="2940158" y="780857"/>
                  </a:lnTo>
                  <a:close/>
                </a:path>
                <a:path w="3694429" h="1361440">
                  <a:moveTo>
                    <a:pt x="711370" y="934596"/>
                  </a:moveTo>
                  <a:lnTo>
                    <a:pt x="754463" y="941551"/>
                  </a:lnTo>
                  <a:lnTo>
                    <a:pt x="791895" y="960916"/>
                  </a:lnTo>
                  <a:lnTo>
                    <a:pt x="821419" y="990439"/>
                  </a:lnTo>
                  <a:lnTo>
                    <a:pt x="840783" y="1027872"/>
                  </a:lnTo>
                  <a:lnTo>
                    <a:pt x="847738" y="1070965"/>
                  </a:lnTo>
                  <a:lnTo>
                    <a:pt x="840783" y="1114057"/>
                  </a:lnTo>
                  <a:lnTo>
                    <a:pt x="821419" y="1151489"/>
                  </a:lnTo>
                  <a:lnTo>
                    <a:pt x="791896" y="1181012"/>
                  </a:lnTo>
                  <a:lnTo>
                    <a:pt x="754463" y="1200377"/>
                  </a:lnTo>
                  <a:lnTo>
                    <a:pt x="711370" y="1207332"/>
                  </a:lnTo>
                  <a:lnTo>
                    <a:pt x="668278" y="1200378"/>
                  </a:lnTo>
                  <a:lnTo>
                    <a:pt x="630845" y="1181013"/>
                  </a:lnTo>
                  <a:lnTo>
                    <a:pt x="601322" y="1151490"/>
                  </a:lnTo>
                  <a:lnTo>
                    <a:pt x="581957" y="1114057"/>
                  </a:lnTo>
                  <a:lnTo>
                    <a:pt x="575003" y="1070965"/>
                  </a:lnTo>
                  <a:lnTo>
                    <a:pt x="581957" y="1027872"/>
                  </a:lnTo>
                  <a:lnTo>
                    <a:pt x="601321" y="990439"/>
                  </a:lnTo>
                  <a:lnTo>
                    <a:pt x="630845" y="960915"/>
                  </a:lnTo>
                  <a:lnTo>
                    <a:pt x="668278" y="941551"/>
                  </a:lnTo>
                  <a:lnTo>
                    <a:pt x="711370" y="934596"/>
                  </a:lnTo>
                  <a:close/>
                </a:path>
                <a:path w="3694429" h="1361440">
                  <a:moveTo>
                    <a:pt x="2940158" y="934596"/>
                  </a:moveTo>
                  <a:lnTo>
                    <a:pt x="2983250" y="941551"/>
                  </a:lnTo>
                  <a:lnTo>
                    <a:pt x="3020683" y="960916"/>
                  </a:lnTo>
                  <a:lnTo>
                    <a:pt x="3050206" y="990439"/>
                  </a:lnTo>
                  <a:lnTo>
                    <a:pt x="3069571" y="1027872"/>
                  </a:lnTo>
                  <a:lnTo>
                    <a:pt x="3076526" y="1070965"/>
                  </a:lnTo>
                  <a:lnTo>
                    <a:pt x="3069571" y="1114057"/>
                  </a:lnTo>
                  <a:lnTo>
                    <a:pt x="3050207" y="1151489"/>
                  </a:lnTo>
                  <a:lnTo>
                    <a:pt x="3020684" y="1181012"/>
                  </a:lnTo>
                  <a:lnTo>
                    <a:pt x="2983251" y="1200377"/>
                  </a:lnTo>
                  <a:lnTo>
                    <a:pt x="2940158" y="1207332"/>
                  </a:lnTo>
                  <a:lnTo>
                    <a:pt x="2897066" y="1200378"/>
                  </a:lnTo>
                  <a:lnTo>
                    <a:pt x="2859633" y="1181013"/>
                  </a:lnTo>
                  <a:lnTo>
                    <a:pt x="2830110" y="1151490"/>
                  </a:lnTo>
                  <a:lnTo>
                    <a:pt x="2810746" y="1114057"/>
                  </a:lnTo>
                  <a:lnTo>
                    <a:pt x="2803791" y="1070965"/>
                  </a:lnTo>
                  <a:lnTo>
                    <a:pt x="2810745" y="1027872"/>
                  </a:lnTo>
                  <a:lnTo>
                    <a:pt x="2830110" y="990439"/>
                  </a:lnTo>
                  <a:lnTo>
                    <a:pt x="2859633" y="960915"/>
                  </a:lnTo>
                  <a:lnTo>
                    <a:pt x="2897066" y="941551"/>
                  </a:lnTo>
                  <a:lnTo>
                    <a:pt x="2940158" y="934596"/>
                  </a:lnTo>
                  <a:close/>
                </a:path>
              </a:pathLst>
            </a:custGeom>
            <a:ln w="20941">
              <a:solidFill>
                <a:srgbClr val="00265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902970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229" dirty="0">
                <a:latin typeface="Trebuchet MS"/>
                <a:cs typeface="Trebuchet MS"/>
              </a:rPr>
              <a:t>Outliers </a:t>
            </a:r>
            <a:r>
              <a:rPr spc="-215" dirty="0"/>
              <a:t>| </a:t>
            </a:r>
            <a:r>
              <a:rPr spc="-80" dirty="0"/>
              <a:t>Objects </a:t>
            </a:r>
            <a:r>
              <a:rPr spc="175" dirty="0"/>
              <a:t>in</a:t>
            </a:r>
            <a:r>
              <a:rPr spc="1030" dirty="0"/>
              <a:t> </a:t>
            </a:r>
            <a:r>
              <a:rPr spc="15" dirty="0"/>
              <a:t>Motion</a:t>
            </a:r>
          </a:p>
        </p:txBody>
      </p:sp>
      <p:sp>
        <p:nvSpPr>
          <p:cNvPr id="15" name="object 15"/>
          <p:cNvSpPr/>
          <p:nvPr/>
        </p:nvSpPr>
        <p:spPr>
          <a:xfrm>
            <a:off x="2568292" y="4644277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4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48891" y="4144680"/>
            <a:ext cx="526415" cy="1945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62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0" marR="5080" lvl="0" indent="0" algn="r" defTabSz="914400" rtl="0" eaLnBrk="1" fontAlgn="auto" latinLnBrk="0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4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701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13668" y="4181948"/>
            <a:ext cx="1991360" cy="2310130"/>
            <a:chOff x="3113668" y="4181948"/>
            <a:chExt cx="1991360" cy="2310130"/>
          </a:xfrm>
        </p:grpSpPr>
        <p:sp>
          <p:nvSpPr>
            <p:cNvPr id="18" name="object 18"/>
            <p:cNvSpPr/>
            <p:nvPr/>
          </p:nvSpPr>
          <p:spPr>
            <a:xfrm>
              <a:off x="3201623" y="4336917"/>
              <a:ext cx="0" cy="1664335"/>
            </a:xfrm>
            <a:custGeom>
              <a:avLst/>
              <a:gdLst/>
              <a:ahLst/>
              <a:cxnLst/>
              <a:rect l="l" t="t" r="r" b="b"/>
              <a:pathLst>
                <a:path h="1664335">
                  <a:moveTo>
                    <a:pt x="0" y="0"/>
                  </a:moveTo>
                  <a:lnTo>
                    <a:pt x="0" y="1664036"/>
                  </a:lnTo>
                </a:path>
              </a:pathLst>
            </a:custGeom>
            <a:ln w="41883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113668" y="4181948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187733" y="5363372"/>
              <a:ext cx="1608455" cy="624205"/>
            </a:xfrm>
            <a:custGeom>
              <a:avLst/>
              <a:gdLst/>
              <a:ahLst/>
              <a:cxnLst/>
              <a:rect l="l" t="t" r="r" b="b"/>
              <a:pathLst>
                <a:path w="1608454" h="624204">
                  <a:moveTo>
                    <a:pt x="0" y="623690"/>
                  </a:moveTo>
                  <a:lnTo>
                    <a:pt x="1588914" y="7571"/>
                  </a:lnTo>
                  <a:lnTo>
                    <a:pt x="1608439" y="0"/>
                  </a:lnTo>
                </a:path>
              </a:pathLst>
            </a:custGeom>
            <a:ln w="41883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744848" y="5288937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4" h="164464">
                  <a:moveTo>
                    <a:pt x="0" y="0"/>
                  </a:moveTo>
                  <a:lnTo>
                    <a:pt x="63598" y="164011"/>
                  </a:lnTo>
                  <a:lnTo>
                    <a:pt x="195810" y="18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187733" y="5983508"/>
              <a:ext cx="1766570" cy="427990"/>
            </a:xfrm>
            <a:custGeom>
              <a:avLst/>
              <a:gdLst/>
              <a:ahLst/>
              <a:cxnLst/>
              <a:rect l="l" t="t" r="r" b="b"/>
              <a:pathLst>
                <a:path w="1766570" h="427989">
                  <a:moveTo>
                    <a:pt x="0" y="0"/>
                  </a:moveTo>
                  <a:lnTo>
                    <a:pt x="1745929" y="423030"/>
                  </a:lnTo>
                  <a:lnTo>
                    <a:pt x="1766282" y="427962"/>
                  </a:lnTo>
                </a:path>
              </a:pathLst>
            </a:custGeom>
            <a:ln w="41883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912950" y="6321056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3" y="0"/>
                  </a:moveTo>
                  <a:lnTo>
                    <a:pt x="0" y="170963"/>
                  </a:lnTo>
                  <a:lnTo>
                    <a:pt x="191675" y="126905"/>
                  </a:lnTo>
                  <a:lnTo>
                    <a:pt x="41423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118935" y="5891229"/>
              <a:ext cx="165377" cy="16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正方形/長方形 25"/>
          <p:cNvSpPr/>
          <p:nvPr/>
        </p:nvSpPr>
        <p:spPr>
          <a:xfrm>
            <a:off x="9781374" y="1171555"/>
            <a:ext cx="10322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シーン：</a:t>
            </a:r>
            <a:endParaRPr lang="en-US" altLang="ja-JP" sz="2400" dirty="0">
              <a:solidFill>
                <a:srgbClr val="000000"/>
              </a:solidFill>
              <a:latin typeface="JNFVZN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Both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vehicles are traveling at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same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speed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What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motion of the car best aligns the two point clouds?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  <a:p>
            <a:pPr marL="1200150" lvl="2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answer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is that we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haven’t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moved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at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all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  <a:p>
            <a:pPr marL="1200150" lvl="2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Of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course, we did move, just not relative to the vehicle directly ahead of us.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4471650" y="3749675"/>
            <a:ext cx="365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動的オブジェクトは</a:t>
            </a:r>
            <a:r>
              <a:rPr lang="en-US" altLang="ja-JP" sz="2400" dirty="0" smtClean="0"/>
              <a:t>ICP</a:t>
            </a:r>
            <a:r>
              <a:rPr lang="ja-JP" altLang="en-US" sz="2400" dirty="0" smtClean="0"/>
              <a:t>アルゴリズムの課題だけではなく、</a:t>
            </a:r>
            <a:r>
              <a:rPr lang="ja-JP" altLang="en-US" sz="2400" dirty="0" smtClean="0">
                <a:solidFill>
                  <a:srgbClr val="FF0000"/>
                </a:solidFill>
              </a:rPr>
              <a:t>単眼</a:t>
            </a:r>
            <a:r>
              <a:rPr lang="en-US" altLang="ja-JP" sz="2400" dirty="0" smtClean="0">
                <a:solidFill>
                  <a:srgbClr val="FF0000"/>
                </a:solidFill>
              </a:rPr>
              <a:t>SLAM</a:t>
            </a:r>
            <a:r>
              <a:rPr lang="ja-JP" altLang="en-US" sz="2400" dirty="0" smtClean="0"/>
              <a:t>（例えば</a:t>
            </a:r>
            <a:r>
              <a:rPr lang="en-US" altLang="ja-JP" sz="2400" dirty="0" smtClean="0"/>
              <a:t>ORB_SLAM2</a:t>
            </a:r>
            <a:r>
              <a:rPr lang="ja-JP" altLang="en-US" sz="2400" dirty="0" smtClean="0"/>
              <a:t>）にも大課題だと思う。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6739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017281"/>
            <a:ext cx="17031335" cy="3382010"/>
            <a:chOff x="0" y="5017281"/>
            <a:chExt cx="17031335" cy="3382010"/>
          </a:xfrm>
        </p:grpSpPr>
        <p:sp>
          <p:nvSpPr>
            <p:cNvPr id="3" name="object 3"/>
            <p:cNvSpPr/>
            <p:nvPr/>
          </p:nvSpPr>
          <p:spPr>
            <a:xfrm>
              <a:off x="0" y="5048516"/>
              <a:ext cx="17031303" cy="30112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234460" y="5048516"/>
              <a:ext cx="7632700" cy="2561590"/>
            </a:xfrm>
            <a:custGeom>
              <a:avLst/>
              <a:gdLst/>
              <a:ahLst/>
              <a:cxnLst/>
              <a:rect l="l" t="t" r="r" b="b"/>
              <a:pathLst>
                <a:path w="7632700" h="2561590">
                  <a:moveTo>
                    <a:pt x="1614" y="932558"/>
                  </a:moveTo>
                  <a:lnTo>
                    <a:pt x="6798919" y="0"/>
                  </a:lnTo>
                  <a:lnTo>
                    <a:pt x="7632429" y="2561457"/>
                  </a:lnTo>
                  <a:lnTo>
                    <a:pt x="0" y="929900"/>
                  </a:lnTo>
                  <a:lnTo>
                    <a:pt x="1614" y="932558"/>
                  </a:lnTo>
                  <a:close/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074450" y="6028382"/>
              <a:ext cx="441959" cy="658495"/>
            </a:xfrm>
            <a:custGeom>
              <a:avLst/>
              <a:gdLst/>
              <a:ahLst/>
              <a:cxnLst/>
              <a:rect l="l" t="t" r="r" b="b"/>
              <a:pathLst>
                <a:path w="441959" h="658495">
                  <a:moveTo>
                    <a:pt x="193668" y="416600"/>
                  </a:moveTo>
                  <a:lnTo>
                    <a:pt x="110268" y="416600"/>
                  </a:lnTo>
                  <a:lnTo>
                    <a:pt x="110268" y="602234"/>
                  </a:lnTo>
                  <a:lnTo>
                    <a:pt x="108938" y="606052"/>
                  </a:lnTo>
                  <a:lnTo>
                    <a:pt x="86604" y="635422"/>
                  </a:lnTo>
                  <a:lnTo>
                    <a:pt x="85274" y="639239"/>
                  </a:lnTo>
                  <a:lnTo>
                    <a:pt x="85274" y="654429"/>
                  </a:lnTo>
                  <a:lnTo>
                    <a:pt x="89012" y="658170"/>
                  </a:lnTo>
                  <a:lnTo>
                    <a:pt x="189920" y="658170"/>
                  </a:lnTo>
                  <a:lnTo>
                    <a:pt x="193668" y="654429"/>
                  </a:lnTo>
                  <a:lnTo>
                    <a:pt x="193668" y="416600"/>
                  </a:lnTo>
                  <a:close/>
                </a:path>
                <a:path w="441959" h="658495">
                  <a:moveTo>
                    <a:pt x="331266" y="416600"/>
                  </a:moveTo>
                  <a:lnTo>
                    <a:pt x="247866" y="416600"/>
                  </a:lnTo>
                  <a:lnTo>
                    <a:pt x="247866" y="654429"/>
                  </a:lnTo>
                  <a:lnTo>
                    <a:pt x="251604" y="658170"/>
                  </a:lnTo>
                  <a:lnTo>
                    <a:pt x="352512" y="658170"/>
                  </a:lnTo>
                  <a:lnTo>
                    <a:pt x="356208" y="654429"/>
                  </a:lnTo>
                  <a:lnTo>
                    <a:pt x="356208" y="639239"/>
                  </a:lnTo>
                  <a:lnTo>
                    <a:pt x="354920" y="635420"/>
                  </a:lnTo>
                  <a:lnTo>
                    <a:pt x="332544" y="606050"/>
                  </a:lnTo>
                  <a:lnTo>
                    <a:pt x="331266" y="602234"/>
                  </a:lnTo>
                  <a:lnTo>
                    <a:pt x="331266" y="416600"/>
                  </a:lnTo>
                  <a:close/>
                </a:path>
                <a:path w="441959" h="658495">
                  <a:moveTo>
                    <a:pt x="56887" y="416600"/>
                  </a:moveTo>
                  <a:lnTo>
                    <a:pt x="16323" y="416600"/>
                  </a:lnTo>
                  <a:lnTo>
                    <a:pt x="753" y="435523"/>
                  </a:lnTo>
                  <a:lnTo>
                    <a:pt x="0" y="439133"/>
                  </a:lnTo>
                  <a:lnTo>
                    <a:pt x="10890" y="477661"/>
                  </a:lnTo>
                  <a:lnTo>
                    <a:pt x="12616" y="478972"/>
                  </a:lnTo>
                  <a:lnTo>
                    <a:pt x="23820" y="478972"/>
                  </a:lnTo>
                  <a:lnTo>
                    <a:pt x="25778" y="477011"/>
                  </a:lnTo>
                  <a:lnTo>
                    <a:pt x="25778" y="444603"/>
                  </a:lnTo>
                  <a:lnTo>
                    <a:pt x="30647" y="439739"/>
                  </a:lnTo>
                  <a:lnTo>
                    <a:pt x="73040" y="439739"/>
                  </a:lnTo>
                  <a:lnTo>
                    <a:pt x="73211" y="439131"/>
                  </a:lnTo>
                  <a:lnTo>
                    <a:pt x="72457" y="435521"/>
                  </a:lnTo>
                  <a:lnTo>
                    <a:pt x="56887" y="416600"/>
                  </a:lnTo>
                  <a:close/>
                </a:path>
                <a:path w="441959" h="658495">
                  <a:moveTo>
                    <a:pt x="73040" y="439739"/>
                  </a:moveTo>
                  <a:lnTo>
                    <a:pt x="42615" y="439739"/>
                  </a:lnTo>
                  <a:lnTo>
                    <a:pt x="47432" y="444603"/>
                  </a:lnTo>
                  <a:lnTo>
                    <a:pt x="47432" y="477011"/>
                  </a:lnTo>
                  <a:lnTo>
                    <a:pt x="49390" y="478972"/>
                  </a:lnTo>
                  <a:lnTo>
                    <a:pt x="60583" y="478972"/>
                  </a:lnTo>
                  <a:lnTo>
                    <a:pt x="62322" y="477660"/>
                  </a:lnTo>
                  <a:lnTo>
                    <a:pt x="73040" y="439739"/>
                  </a:lnTo>
                  <a:close/>
                </a:path>
                <a:path w="441959" h="658495">
                  <a:moveTo>
                    <a:pt x="425211" y="416600"/>
                  </a:moveTo>
                  <a:lnTo>
                    <a:pt x="384636" y="416600"/>
                  </a:lnTo>
                  <a:lnTo>
                    <a:pt x="369066" y="435523"/>
                  </a:lnTo>
                  <a:lnTo>
                    <a:pt x="368323" y="439133"/>
                  </a:lnTo>
                  <a:lnTo>
                    <a:pt x="379203" y="477661"/>
                  </a:lnTo>
                  <a:lnTo>
                    <a:pt x="380940" y="478972"/>
                  </a:lnTo>
                  <a:lnTo>
                    <a:pt x="392134" y="478972"/>
                  </a:lnTo>
                  <a:lnTo>
                    <a:pt x="394050" y="477011"/>
                  </a:lnTo>
                  <a:lnTo>
                    <a:pt x="394050" y="444603"/>
                  </a:lnTo>
                  <a:lnTo>
                    <a:pt x="398908" y="439739"/>
                  </a:lnTo>
                  <a:lnTo>
                    <a:pt x="441362" y="439739"/>
                  </a:lnTo>
                  <a:lnTo>
                    <a:pt x="441535" y="439131"/>
                  </a:lnTo>
                  <a:lnTo>
                    <a:pt x="440781" y="435521"/>
                  </a:lnTo>
                  <a:lnTo>
                    <a:pt x="425211" y="416600"/>
                  </a:lnTo>
                  <a:close/>
                </a:path>
                <a:path w="441959" h="658495">
                  <a:moveTo>
                    <a:pt x="441362" y="439739"/>
                  </a:moveTo>
                  <a:lnTo>
                    <a:pt x="410887" y="439739"/>
                  </a:lnTo>
                  <a:lnTo>
                    <a:pt x="415745" y="444603"/>
                  </a:lnTo>
                  <a:lnTo>
                    <a:pt x="415745" y="477011"/>
                  </a:lnTo>
                  <a:lnTo>
                    <a:pt x="417714" y="478972"/>
                  </a:lnTo>
                  <a:lnTo>
                    <a:pt x="428907" y="478972"/>
                  </a:lnTo>
                  <a:lnTo>
                    <a:pt x="430593" y="477660"/>
                  </a:lnTo>
                  <a:lnTo>
                    <a:pt x="441362" y="439739"/>
                  </a:lnTo>
                  <a:close/>
                </a:path>
                <a:path w="441959" h="658495">
                  <a:moveTo>
                    <a:pt x="66740" y="147779"/>
                  </a:moveTo>
                  <a:lnTo>
                    <a:pt x="6470" y="147779"/>
                  </a:lnTo>
                  <a:lnTo>
                    <a:pt x="1717" y="152532"/>
                  </a:lnTo>
                  <a:lnTo>
                    <a:pt x="1716" y="290379"/>
                  </a:lnTo>
                  <a:lnTo>
                    <a:pt x="5308" y="294616"/>
                  </a:lnTo>
                  <a:lnTo>
                    <a:pt x="10051" y="295662"/>
                  </a:lnTo>
                  <a:lnTo>
                    <a:pt x="10051" y="316744"/>
                  </a:lnTo>
                  <a:lnTo>
                    <a:pt x="5308" y="317790"/>
                  </a:lnTo>
                  <a:lnTo>
                    <a:pt x="1716" y="322026"/>
                  </a:lnTo>
                  <a:lnTo>
                    <a:pt x="1716" y="411899"/>
                  </a:lnTo>
                  <a:lnTo>
                    <a:pt x="6470" y="416600"/>
                  </a:lnTo>
                  <a:lnTo>
                    <a:pt x="66740" y="416600"/>
                  </a:lnTo>
                  <a:lnTo>
                    <a:pt x="71492" y="411899"/>
                  </a:lnTo>
                  <a:lnTo>
                    <a:pt x="71494" y="322026"/>
                  </a:lnTo>
                  <a:lnTo>
                    <a:pt x="67955" y="317790"/>
                  </a:lnTo>
                  <a:lnTo>
                    <a:pt x="63212" y="316744"/>
                  </a:lnTo>
                  <a:lnTo>
                    <a:pt x="63212" y="295662"/>
                  </a:lnTo>
                  <a:lnTo>
                    <a:pt x="67955" y="294616"/>
                  </a:lnTo>
                  <a:lnTo>
                    <a:pt x="71493" y="290379"/>
                  </a:lnTo>
                  <a:lnTo>
                    <a:pt x="71494" y="238997"/>
                  </a:lnTo>
                  <a:lnTo>
                    <a:pt x="439808" y="238997"/>
                  </a:lnTo>
                  <a:lnTo>
                    <a:pt x="439808" y="237506"/>
                  </a:lnTo>
                  <a:lnTo>
                    <a:pt x="165952" y="237506"/>
                  </a:lnTo>
                  <a:lnTo>
                    <a:pt x="165952" y="170404"/>
                  </a:lnTo>
                  <a:lnTo>
                    <a:pt x="71494" y="170404"/>
                  </a:lnTo>
                  <a:lnTo>
                    <a:pt x="71494" y="152532"/>
                  </a:lnTo>
                  <a:lnTo>
                    <a:pt x="66740" y="147779"/>
                  </a:lnTo>
                  <a:close/>
                </a:path>
                <a:path w="441959" h="658495">
                  <a:moveTo>
                    <a:pt x="357129" y="238997"/>
                  </a:moveTo>
                  <a:lnTo>
                    <a:pt x="84394" y="238997"/>
                  </a:lnTo>
                  <a:lnTo>
                    <a:pt x="84394" y="411058"/>
                  </a:lnTo>
                  <a:lnTo>
                    <a:pt x="89944" y="416600"/>
                  </a:lnTo>
                  <a:lnTo>
                    <a:pt x="351590" y="416600"/>
                  </a:lnTo>
                  <a:lnTo>
                    <a:pt x="357129" y="411058"/>
                  </a:lnTo>
                  <a:lnTo>
                    <a:pt x="357129" y="368472"/>
                  </a:lnTo>
                  <a:lnTo>
                    <a:pt x="197365" y="368472"/>
                  </a:lnTo>
                  <a:lnTo>
                    <a:pt x="165125" y="336180"/>
                  </a:lnTo>
                  <a:lnTo>
                    <a:pt x="177137" y="326310"/>
                  </a:lnTo>
                  <a:lnTo>
                    <a:pt x="190640" y="319088"/>
                  </a:lnTo>
                  <a:lnTo>
                    <a:pt x="205297" y="314653"/>
                  </a:lnTo>
                  <a:lnTo>
                    <a:pt x="220767" y="313144"/>
                  </a:lnTo>
                  <a:lnTo>
                    <a:pt x="357129" y="313144"/>
                  </a:lnTo>
                  <a:lnTo>
                    <a:pt x="357129" y="289903"/>
                  </a:lnTo>
                  <a:lnTo>
                    <a:pt x="171418" y="289903"/>
                  </a:lnTo>
                  <a:lnTo>
                    <a:pt x="165954" y="284486"/>
                  </a:lnTo>
                  <a:lnTo>
                    <a:pt x="165952" y="271050"/>
                  </a:lnTo>
                  <a:lnTo>
                    <a:pt x="171418" y="265581"/>
                  </a:lnTo>
                  <a:lnTo>
                    <a:pt x="357129" y="265581"/>
                  </a:lnTo>
                  <a:lnTo>
                    <a:pt x="357129" y="238997"/>
                  </a:lnTo>
                  <a:close/>
                </a:path>
                <a:path w="441959" h="658495">
                  <a:moveTo>
                    <a:pt x="439808" y="238997"/>
                  </a:moveTo>
                  <a:lnTo>
                    <a:pt x="370040" y="238997"/>
                  </a:lnTo>
                  <a:lnTo>
                    <a:pt x="370040" y="290379"/>
                  </a:lnTo>
                  <a:lnTo>
                    <a:pt x="373579" y="294616"/>
                  </a:lnTo>
                  <a:lnTo>
                    <a:pt x="378312" y="295662"/>
                  </a:lnTo>
                  <a:lnTo>
                    <a:pt x="378312" y="316744"/>
                  </a:lnTo>
                  <a:lnTo>
                    <a:pt x="373579" y="317790"/>
                  </a:lnTo>
                  <a:lnTo>
                    <a:pt x="370041" y="322026"/>
                  </a:lnTo>
                  <a:lnTo>
                    <a:pt x="370040" y="411899"/>
                  </a:lnTo>
                  <a:lnTo>
                    <a:pt x="374794" y="416600"/>
                  </a:lnTo>
                  <a:lnTo>
                    <a:pt x="435054" y="416600"/>
                  </a:lnTo>
                  <a:lnTo>
                    <a:pt x="439805" y="411899"/>
                  </a:lnTo>
                  <a:lnTo>
                    <a:pt x="439808" y="322026"/>
                  </a:lnTo>
                  <a:lnTo>
                    <a:pt x="436216" y="317790"/>
                  </a:lnTo>
                  <a:lnTo>
                    <a:pt x="431483" y="316744"/>
                  </a:lnTo>
                  <a:lnTo>
                    <a:pt x="431483" y="295662"/>
                  </a:lnTo>
                  <a:lnTo>
                    <a:pt x="436216" y="294616"/>
                  </a:lnTo>
                  <a:lnTo>
                    <a:pt x="439808" y="290379"/>
                  </a:lnTo>
                  <a:lnTo>
                    <a:pt x="439808" y="238997"/>
                  </a:lnTo>
                  <a:close/>
                </a:path>
                <a:path w="441959" h="658495">
                  <a:moveTo>
                    <a:pt x="229594" y="358754"/>
                  </a:moveTo>
                  <a:lnTo>
                    <a:pt x="211930" y="358754"/>
                  </a:lnTo>
                  <a:lnTo>
                    <a:pt x="203616" y="362229"/>
                  </a:lnTo>
                  <a:lnTo>
                    <a:pt x="197365" y="368472"/>
                  </a:lnTo>
                  <a:lnTo>
                    <a:pt x="244159" y="368472"/>
                  </a:lnTo>
                  <a:lnTo>
                    <a:pt x="237918" y="362229"/>
                  </a:lnTo>
                  <a:lnTo>
                    <a:pt x="229594" y="358754"/>
                  </a:lnTo>
                  <a:close/>
                </a:path>
                <a:path w="441959" h="658495">
                  <a:moveTo>
                    <a:pt x="357129" y="313144"/>
                  </a:moveTo>
                  <a:lnTo>
                    <a:pt x="220767" y="313144"/>
                  </a:lnTo>
                  <a:lnTo>
                    <a:pt x="236237" y="314653"/>
                  </a:lnTo>
                  <a:lnTo>
                    <a:pt x="250893" y="319088"/>
                  </a:lnTo>
                  <a:lnTo>
                    <a:pt x="264394" y="326310"/>
                  </a:lnTo>
                  <a:lnTo>
                    <a:pt x="276399" y="336180"/>
                  </a:lnTo>
                  <a:lnTo>
                    <a:pt x="244159" y="368472"/>
                  </a:lnTo>
                  <a:lnTo>
                    <a:pt x="357129" y="368472"/>
                  </a:lnTo>
                  <a:lnTo>
                    <a:pt x="357129" y="313144"/>
                  </a:lnTo>
                  <a:close/>
                </a:path>
                <a:path w="441959" h="658495">
                  <a:moveTo>
                    <a:pt x="214045" y="265581"/>
                  </a:moveTo>
                  <a:lnTo>
                    <a:pt x="184852" y="265581"/>
                  </a:lnTo>
                  <a:lnTo>
                    <a:pt x="190275" y="271050"/>
                  </a:lnTo>
                  <a:lnTo>
                    <a:pt x="190276" y="284486"/>
                  </a:lnTo>
                  <a:lnTo>
                    <a:pt x="184852" y="289903"/>
                  </a:lnTo>
                  <a:lnTo>
                    <a:pt x="214045" y="289903"/>
                  </a:lnTo>
                  <a:lnTo>
                    <a:pt x="208581" y="284486"/>
                  </a:lnTo>
                  <a:lnTo>
                    <a:pt x="208579" y="271050"/>
                  </a:lnTo>
                  <a:lnTo>
                    <a:pt x="214045" y="265581"/>
                  </a:lnTo>
                  <a:close/>
                </a:path>
                <a:path w="441959" h="658495">
                  <a:moveTo>
                    <a:pt x="256672" y="265581"/>
                  </a:moveTo>
                  <a:lnTo>
                    <a:pt x="227479" y="265581"/>
                  </a:lnTo>
                  <a:lnTo>
                    <a:pt x="232955" y="271050"/>
                  </a:lnTo>
                  <a:lnTo>
                    <a:pt x="232955" y="284486"/>
                  </a:lnTo>
                  <a:lnTo>
                    <a:pt x="227479" y="289903"/>
                  </a:lnTo>
                  <a:lnTo>
                    <a:pt x="256672" y="289903"/>
                  </a:lnTo>
                  <a:lnTo>
                    <a:pt x="251260" y="284486"/>
                  </a:lnTo>
                  <a:lnTo>
                    <a:pt x="251258" y="271050"/>
                  </a:lnTo>
                  <a:lnTo>
                    <a:pt x="256672" y="265581"/>
                  </a:lnTo>
                  <a:close/>
                </a:path>
                <a:path w="441959" h="658495">
                  <a:moveTo>
                    <a:pt x="357129" y="265581"/>
                  </a:moveTo>
                  <a:lnTo>
                    <a:pt x="270106" y="265581"/>
                  </a:lnTo>
                  <a:lnTo>
                    <a:pt x="275582" y="271050"/>
                  </a:lnTo>
                  <a:lnTo>
                    <a:pt x="275582" y="284486"/>
                  </a:lnTo>
                  <a:lnTo>
                    <a:pt x="270106" y="289903"/>
                  </a:lnTo>
                  <a:lnTo>
                    <a:pt x="357129" y="289903"/>
                  </a:lnTo>
                  <a:lnTo>
                    <a:pt x="357129" y="265581"/>
                  </a:lnTo>
                  <a:close/>
                </a:path>
                <a:path w="441959" h="658495">
                  <a:moveTo>
                    <a:pt x="357129" y="166805"/>
                  </a:moveTo>
                  <a:lnTo>
                    <a:pt x="275582" y="166805"/>
                  </a:lnTo>
                  <a:lnTo>
                    <a:pt x="275582" y="237506"/>
                  </a:lnTo>
                  <a:lnTo>
                    <a:pt x="439808" y="237506"/>
                  </a:lnTo>
                  <a:lnTo>
                    <a:pt x="439808" y="170404"/>
                  </a:lnTo>
                  <a:lnTo>
                    <a:pt x="357129" y="170404"/>
                  </a:lnTo>
                  <a:lnTo>
                    <a:pt x="357129" y="166805"/>
                  </a:lnTo>
                  <a:close/>
                </a:path>
                <a:path w="441959" h="658495">
                  <a:moveTo>
                    <a:pt x="351590" y="123355"/>
                  </a:moveTo>
                  <a:lnTo>
                    <a:pt x="89944" y="123355"/>
                  </a:lnTo>
                  <a:lnTo>
                    <a:pt x="84394" y="128897"/>
                  </a:lnTo>
                  <a:lnTo>
                    <a:pt x="84394" y="170404"/>
                  </a:lnTo>
                  <a:lnTo>
                    <a:pt x="165952" y="170404"/>
                  </a:lnTo>
                  <a:lnTo>
                    <a:pt x="165952" y="166805"/>
                  </a:lnTo>
                  <a:lnTo>
                    <a:pt x="357129" y="166805"/>
                  </a:lnTo>
                  <a:lnTo>
                    <a:pt x="357129" y="128897"/>
                  </a:lnTo>
                  <a:lnTo>
                    <a:pt x="351590" y="123355"/>
                  </a:lnTo>
                  <a:close/>
                </a:path>
                <a:path w="441959" h="658495">
                  <a:moveTo>
                    <a:pt x="435054" y="147779"/>
                  </a:moveTo>
                  <a:lnTo>
                    <a:pt x="374783" y="147779"/>
                  </a:lnTo>
                  <a:lnTo>
                    <a:pt x="370041" y="152532"/>
                  </a:lnTo>
                  <a:lnTo>
                    <a:pt x="370040" y="170404"/>
                  </a:lnTo>
                  <a:lnTo>
                    <a:pt x="439808" y="170404"/>
                  </a:lnTo>
                  <a:lnTo>
                    <a:pt x="439808" y="152532"/>
                  </a:lnTo>
                  <a:lnTo>
                    <a:pt x="435054" y="147779"/>
                  </a:lnTo>
                  <a:close/>
                </a:path>
                <a:path w="441959" h="658495">
                  <a:moveTo>
                    <a:pt x="299278" y="79648"/>
                  </a:moveTo>
                  <a:lnTo>
                    <a:pt x="142246" y="79648"/>
                  </a:lnTo>
                  <a:lnTo>
                    <a:pt x="144508" y="81908"/>
                  </a:lnTo>
                  <a:lnTo>
                    <a:pt x="144508" y="123355"/>
                  </a:lnTo>
                  <a:lnTo>
                    <a:pt x="297016" y="123355"/>
                  </a:lnTo>
                  <a:lnTo>
                    <a:pt x="297016" y="81908"/>
                  </a:lnTo>
                  <a:lnTo>
                    <a:pt x="299278" y="79648"/>
                  </a:lnTo>
                  <a:close/>
                </a:path>
                <a:path w="441959" h="658495">
                  <a:moveTo>
                    <a:pt x="189197" y="43706"/>
                  </a:moveTo>
                  <a:lnTo>
                    <a:pt x="129492" y="43706"/>
                  </a:lnTo>
                  <a:lnTo>
                    <a:pt x="127231" y="45966"/>
                  </a:lnTo>
                  <a:lnTo>
                    <a:pt x="127231" y="77440"/>
                  </a:lnTo>
                  <a:lnTo>
                    <a:pt x="129492" y="79648"/>
                  </a:lnTo>
                  <a:lnTo>
                    <a:pt x="179281" y="79648"/>
                  </a:lnTo>
                  <a:lnTo>
                    <a:pt x="171250" y="71616"/>
                  </a:lnTo>
                  <a:lnTo>
                    <a:pt x="171250" y="61702"/>
                  </a:lnTo>
                  <a:lnTo>
                    <a:pt x="172660" y="54708"/>
                  </a:lnTo>
                  <a:lnTo>
                    <a:pt x="176505" y="48987"/>
                  </a:lnTo>
                  <a:lnTo>
                    <a:pt x="182210" y="45124"/>
                  </a:lnTo>
                  <a:lnTo>
                    <a:pt x="189197" y="43706"/>
                  </a:lnTo>
                  <a:close/>
                </a:path>
                <a:path w="441959" h="658495">
                  <a:moveTo>
                    <a:pt x="252337" y="43706"/>
                  </a:moveTo>
                  <a:lnTo>
                    <a:pt x="189197" y="43706"/>
                  </a:lnTo>
                  <a:lnTo>
                    <a:pt x="196179" y="45124"/>
                  </a:lnTo>
                  <a:lnTo>
                    <a:pt x="201880" y="48987"/>
                  </a:lnTo>
                  <a:lnTo>
                    <a:pt x="205724" y="54708"/>
                  </a:lnTo>
                  <a:lnTo>
                    <a:pt x="207134" y="61702"/>
                  </a:lnTo>
                  <a:lnTo>
                    <a:pt x="207134" y="71616"/>
                  </a:lnTo>
                  <a:lnTo>
                    <a:pt x="199103" y="79648"/>
                  </a:lnTo>
                  <a:lnTo>
                    <a:pt x="242421" y="79648"/>
                  </a:lnTo>
                  <a:lnTo>
                    <a:pt x="234390" y="71616"/>
                  </a:lnTo>
                  <a:lnTo>
                    <a:pt x="234390" y="61702"/>
                  </a:lnTo>
                  <a:lnTo>
                    <a:pt x="235799" y="54708"/>
                  </a:lnTo>
                  <a:lnTo>
                    <a:pt x="239645" y="48987"/>
                  </a:lnTo>
                  <a:lnTo>
                    <a:pt x="245349" y="45124"/>
                  </a:lnTo>
                  <a:lnTo>
                    <a:pt x="252337" y="43706"/>
                  </a:lnTo>
                  <a:close/>
                </a:path>
                <a:path w="441959" h="658495">
                  <a:moveTo>
                    <a:pt x="312031" y="43706"/>
                  </a:moveTo>
                  <a:lnTo>
                    <a:pt x="252337" y="43706"/>
                  </a:lnTo>
                  <a:lnTo>
                    <a:pt x="259324" y="45124"/>
                  </a:lnTo>
                  <a:lnTo>
                    <a:pt x="265029" y="48987"/>
                  </a:lnTo>
                  <a:lnTo>
                    <a:pt x="268874" y="54708"/>
                  </a:lnTo>
                  <a:lnTo>
                    <a:pt x="270284" y="61702"/>
                  </a:lnTo>
                  <a:lnTo>
                    <a:pt x="270284" y="71616"/>
                  </a:lnTo>
                  <a:lnTo>
                    <a:pt x="262253" y="79648"/>
                  </a:lnTo>
                  <a:lnTo>
                    <a:pt x="312031" y="79648"/>
                  </a:lnTo>
                  <a:lnTo>
                    <a:pt x="314293" y="77440"/>
                  </a:lnTo>
                  <a:lnTo>
                    <a:pt x="314293" y="45966"/>
                  </a:lnTo>
                  <a:lnTo>
                    <a:pt x="312031" y="43706"/>
                  </a:lnTo>
                  <a:close/>
                </a:path>
                <a:path w="441959" h="658495">
                  <a:moveTo>
                    <a:pt x="291592" y="0"/>
                  </a:moveTo>
                  <a:lnTo>
                    <a:pt x="149932" y="0"/>
                  </a:lnTo>
                  <a:lnTo>
                    <a:pt x="144508" y="5424"/>
                  </a:lnTo>
                  <a:lnTo>
                    <a:pt x="144508" y="41446"/>
                  </a:lnTo>
                  <a:lnTo>
                    <a:pt x="142246" y="43706"/>
                  </a:lnTo>
                  <a:lnTo>
                    <a:pt x="299278" y="43706"/>
                  </a:lnTo>
                  <a:lnTo>
                    <a:pt x="297016" y="41446"/>
                  </a:lnTo>
                  <a:lnTo>
                    <a:pt x="297016" y="5424"/>
                  </a:lnTo>
                  <a:lnTo>
                    <a:pt x="2915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747430" y="6828564"/>
              <a:ext cx="6416689" cy="15706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0014408" y="5027759"/>
              <a:ext cx="3882730" cy="25756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0014407" y="5027758"/>
              <a:ext cx="3883025" cy="2576195"/>
            </a:xfrm>
            <a:custGeom>
              <a:avLst/>
              <a:gdLst/>
              <a:ahLst/>
              <a:cxnLst/>
              <a:rect l="l" t="t" r="r" b="b"/>
              <a:pathLst>
                <a:path w="3883025" h="2576195">
                  <a:moveTo>
                    <a:pt x="0" y="0"/>
                  </a:moveTo>
                  <a:lnTo>
                    <a:pt x="0" y="1811720"/>
                  </a:lnTo>
                  <a:lnTo>
                    <a:pt x="2752153" y="1811720"/>
                  </a:lnTo>
                  <a:lnTo>
                    <a:pt x="2752153" y="230786"/>
                  </a:lnTo>
                  <a:lnTo>
                    <a:pt x="2747451" y="184369"/>
                  </a:lnTo>
                  <a:lnTo>
                    <a:pt x="2733971" y="141093"/>
                  </a:lnTo>
                  <a:lnTo>
                    <a:pt x="2712652" y="101896"/>
                  </a:lnTo>
                  <a:lnTo>
                    <a:pt x="2684434" y="67719"/>
                  </a:lnTo>
                  <a:lnTo>
                    <a:pt x="2650257" y="39502"/>
                  </a:lnTo>
                  <a:lnTo>
                    <a:pt x="2611060" y="18183"/>
                  </a:lnTo>
                  <a:lnTo>
                    <a:pt x="2567784" y="4702"/>
                  </a:lnTo>
                  <a:lnTo>
                    <a:pt x="2521367" y="0"/>
                  </a:lnTo>
                  <a:lnTo>
                    <a:pt x="0" y="0"/>
                  </a:lnTo>
                  <a:close/>
                </a:path>
                <a:path w="3883025" h="2576195">
                  <a:moveTo>
                    <a:pt x="2829790" y="754833"/>
                  </a:moveTo>
                  <a:lnTo>
                    <a:pt x="2829790" y="2123176"/>
                  </a:lnTo>
                  <a:lnTo>
                    <a:pt x="2916221" y="2123176"/>
                  </a:lnTo>
                  <a:lnTo>
                    <a:pt x="2929935" y="2076912"/>
                  </a:lnTo>
                  <a:lnTo>
                    <a:pt x="2948547" y="2032960"/>
                  </a:lnTo>
                  <a:lnTo>
                    <a:pt x="2971740" y="1991643"/>
                  </a:lnTo>
                  <a:lnTo>
                    <a:pt x="2999197" y="1953290"/>
                  </a:lnTo>
                  <a:lnTo>
                    <a:pt x="3030603" y="1918227"/>
                  </a:lnTo>
                  <a:lnTo>
                    <a:pt x="3065641" y="1886779"/>
                  </a:lnTo>
                  <a:lnTo>
                    <a:pt x="3103994" y="1859274"/>
                  </a:lnTo>
                  <a:lnTo>
                    <a:pt x="3145347" y="1836038"/>
                  </a:lnTo>
                  <a:lnTo>
                    <a:pt x="3189383" y="1817397"/>
                  </a:lnTo>
                  <a:lnTo>
                    <a:pt x="3235786" y="1803678"/>
                  </a:lnTo>
                  <a:lnTo>
                    <a:pt x="3284239" y="1795208"/>
                  </a:lnTo>
                  <a:lnTo>
                    <a:pt x="3334427" y="1792311"/>
                  </a:lnTo>
                  <a:lnTo>
                    <a:pt x="3384602" y="1795189"/>
                  </a:lnTo>
                  <a:lnTo>
                    <a:pt x="3433023" y="1803611"/>
                  </a:lnTo>
                  <a:lnTo>
                    <a:pt x="3479381" y="1817261"/>
                  </a:lnTo>
                  <a:lnTo>
                    <a:pt x="3523370" y="1835822"/>
                  </a:lnTo>
                  <a:lnTo>
                    <a:pt x="3564679" y="1858979"/>
                  </a:lnTo>
                  <a:lnTo>
                    <a:pt x="3603001" y="1886415"/>
                  </a:lnTo>
                  <a:lnTo>
                    <a:pt x="3638028" y="1917814"/>
                  </a:lnTo>
                  <a:lnTo>
                    <a:pt x="3669451" y="1952859"/>
                  </a:lnTo>
                  <a:lnTo>
                    <a:pt x="3696961" y="1991234"/>
                  </a:lnTo>
                  <a:lnTo>
                    <a:pt x="3720251" y="2032622"/>
                  </a:lnTo>
                  <a:lnTo>
                    <a:pt x="3739013" y="2076709"/>
                  </a:lnTo>
                  <a:lnTo>
                    <a:pt x="3752937" y="2123176"/>
                  </a:lnTo>
                  <a:lnTo>
                    <a:pt x="3797516" y="2123176"/>
                  </a:lnTo>
                  <a:lnTo>
                    <a:pt x="3830484" y="2116548"/>
                  </a:lnTo>
                  <a:lnTo>
                    <a:pt x="3857595" y="2098400"/>
                  </a:lnTo>
                  <a:lnTo>
                    <a:pt x="3875972" y="2071335"/>
                  </a:lnTo>
                  <a:lnTo>
                    <a:pt x="3882735" y="2037958"/>
                  </a:lnTo>
                  <a:lnTo>
                    <a:pt x="3882735" y="1514821"/>
                  </a:lnTo>
                  <a:lnTo>
                    <a:pt x="3877637" y="1474364"/>
                  </a:lnTo>
                  <a:lnTo>
                    <a:pt x="3864538" y="1435365"/>
                  </a:lnTo>
                  <a:lnTo>
                    <a:pt x="3586746" y="850059"/>
                  </a:lnTo>
                  <a:lnTo>
                    <a:pt x="3560786" y="810615"/>
                  </a:lnTo>
                  <a:lnTo>
                    <a:pt x="3525364" y="780610"/>
                  </a:lnTo>
                  <a:lnTo>
                    <a:pt x="3483028" y="761523"/>
                  </a:lnTo>
                  <a:lnTo>
                    <a:pt x="3436325" y="754833"/>
                  </a:lnTo>
                  <a:lnTo>
                    <a:pt x="2829790" y="754833"/>
                  </a:lnTo>
                  <a:close/>
                </a:path>
                <a:path w="3883025" h="2576195">
                  <a:moveTo>
                    <a:pt x="3027824" y="906466"/>
                  </a:moveTo>
                  <a:lnTo>
                    <a:pt x="3394778" y="906466"/>
                  </a:lnTo>
                  <a:lnTo>
                    <a:pt x="3418040" y="909764"/>
                  </a:lnTo>
                  <a:lnTo>
                    <a:pt x="3456855" y="934101"/>
                  </a:lnTo>
                  <a:lnTo>
                    <a:pt x="3681972" y="1392604"/>
                  </a:lnTo>
                  <a:lnTo>
                    <a:pt x="3685951" y="1410628"/>
                  </a:lnTo>
                  <a:lnTo>
                    <a:pt x="3680365" y="1427572"/>
                  </a:lnTo>
                  <a:lnTo>
                    <a:pt x="3667319" y="1440148"/>
                  </a:lnTo>
                  <a:lnTo>
                    <a:pt x="3648916" y="1445070"/>
                  </a:lnTo>
                  <a:lnTo>
                    <a:pt x="3516084" y="1445070"/>
                  </a:lnTo>
                  <a:lnTo>
                    <a:pt x="3490579" y="1441381"/>
                  </a:lnTo>
                  <a:lnTo>
                    <a:pt x="3471443" y="1430937"/>
                  </a:lnTo>
                  <a:lnTo>
                    <a:pt x="3455218" y="1414671"/>
                  </a:lnTo>
                  <a:lnTo>
                    <a:pt x="3438448" y="1393514"/>
                  </a:lnTo>
                  <a:lnTo>
                    <a:pt x="3417955" y="1367870"/>
                  </a:lnTo>
                  <a:lnTo>
                    <a:pt x="3388221" y="1333664"/>
                  </a:lnTo>
                  <a:lnTo>
                    <a:pt x="3351447" y="1299087"/>
                  </a:lnTo>
                  <a:lnTo>
                    <a:pt x="3309835" y="1272333"/>
                  </a:lnTo>
                  <a:lnTo>
                    <a:pt x="3265585" y="1261593"/>
                  </a:lnTo>
                  <a:lnTo>
                    <a:pt x="3025094" y="1261593"/>
                  </a:lnTo>
                  <a:lnTo>
                    <a:pt x="3006600" y="1257838"/>
                  </a:lnTo>
                  <a:lnTo>
                    <a:pt x="2991462" y="1247612"/>
                  </a:lnTo>
                  <a:lnTo>
                    <a:pt x="2981236" y="1232473"/>
                  </a:lnTo>
                  <a:lnTo>
                    <a:pt x="2977481" y="1213979"/>
                  </a:lnTo>
                  <a:lnTo>
                    <a:pt x="2977481" y="956809"/>
                  </a:lnTo>
                  <a:lnTo>
                    <a:pt x="2981389" y="937070"/>
                  </a:lnTo>
                  <a:lnTo>
                    <a:pt x="2992099" y="921083"/>
                  </a:lnTo>
                  <a:lnTo>
                    <a:pt x="3008085" y="910374"/>
                  </a:lnTo>
                  <a:lnTo>
                    <a:pt x="3027824" y="906466"/>
                  </a:lnTo>
                  <a:close/>
                </a:path>
                <a:path w="3883025" h="2576195">
                  <a:moveTo>
                    <a:pt x="909499" y="1869038"/>
                  </a:moveTo>
                  <a:lnTo>
                    <a:pt x="861571" y="1872264"/>
                  </a:lnTo>
                  <a:lnTo>
                    <a:pt x="815599" y="1881663"/>
                  </a:lnTo>
                  <a:lnTo>
                    <a:pt x="772003" y="1896812"/>
                  </a:lnTo>
                  <a:lnTo>
                    <a:pt x="731207" y="1917289"/>
                  </a:lnTo>
                  <a:lnTo>
                    <a:pt x="693631" y="1942673"/>
                  </a:lnTo>
                  <a:lnTo>
                    <a:pt x="659698" y="1972543"/>
                  </a:lnTo>
                  <a:lnTo>
                    <a:pt x="629828" y="2006477"/>
                  </a:lnTo>
                  <a:lnTo>
                    <a:pt x="604444" y="2044053"/>
                  </a:lnTo>
                  <a:lnTo>
                    <a:pt x="583966" y="2084849"/>
                  </a:lnTo>
                  <a:lnTo>
                    <a:pt x="568817" y="2128444"/>
                  </a:lnTo>
                  <a:lnTo>
                    <a:pt x="559419" y="2174416"/>
                  </a:lnTo>
                  <a:lnTo>
                    <a:pt x="556192" y="2222344"/>
                  </a:lnTo>
                  <a:lnTo>
                    <a:pt x="559419" y="2270273"/>
                  </a:lnTo>
                  <a:lnTo>
                    <a:pt x="568817" y="2316245"/>
                  </a:lnTo>
                  <a:lnTo>
                    <a:pt x="583966" y="2359840"/>
                  </a:lnTo>
                  <a:lnTo>
                    <a:pt x="604443" y="2400637"/>
                  </a:lnTo>
                  <a:lnTo>
                    <a:pt x="629828" y="2438212"/>
                  </a:lnTo>
                  <a:lnTo>
                    <a:pt x="659698" y="2472146"/>
                  </a:lnTo>
                  <a:lnTo>
                    <a:pt x="693631" y="2502016"/>
                  </a:lnTo>
                  <a:lnTo>
                    <a:pt x="731207" y="2527400"/>
                  </a:lnTo>
                  <a:lnTo>
                    <a:pt x="772003" y="2547877"/>
                  </a:lnTo>
                  <a:lnTo>
                    <a:pt x="815599" y="2563026"/>
                  </a:lnTo>
                  <a:lnTo>
                    <a:pt x="861571" y="2572424"/>
                  </a:lnTo>
                  <a:lnTo>
                    <a:pt x="909499" y="2575651"/>
                  </a:lnTo>
                  <a:lnTo>
                    <a:pt x="957421" y="2572424"/>
                  </a:lnTo>
                  <a:lnTo>
                    <a:pt x="1003377" y="2563026"/>
                  </a:lnTo>
                  <a:lnTo>
                    <a:pt x="1046947" y="2547877"/>
                  </a:lnTo>
                  <a:lnTo>
                    <a:pt x="1087712" y="2527400"/>
                  </a:lnTo>
                  <a:lnTo>
                    <a:pt x="1125252" y="2502015"/>
                  </a:lnTo>
                  <a:lnTo>
                    <a:pt x="1159148" y="2472146"/>
                  </a:lnTo>
                  <a:lnTo>
                    <a:pt x="1188980" y="2438212"/>
                  </a:lnTo>
                  <a:lnTo>
                    <a:pt x="1214329" y="2400636"/>
                  </a:lnTo>
                  <a:lnTo>
                    <a:pt x="1234775" y="2359840"/>
                  </a:lnTo>
                  <a:lnTo>
                    <a:pt x="1249899" y="2316245"/>
                  </a:lnTo>
                  <a:lnTo>
                    <a:pt x="1259281" y="2270272"/>
                  </a:lnTo>
                  <a:lnTo>
                    <a:pt x="1262502" y="2222344"/>
                  </a:lnTo>
                  <a:lnTo>
                    <a:pt x="1259282" y="2174416"/>
                  </a:lnTo>
                  <a:lnTo>
                    <a:pt x="1249900" y="2128444"/>
                  </a:lnTo>
                  <a:lnTo>
                    <a:pt x="1234776" y="2084849"/>
                  </a:lnTo>
                  <a:lnTo>
                    <a:pt x="1214330" y="2044053"/>
                  </a:lnTo>
                  <a:lnTo>
                    <a:pt x="1188981" y="2006477"/>
                  </a:lnTo>
                  <a:lnTo>
                    <a:pt x="1159149" y="1972544"/>
                  </a:lnTo>
                  <a:lnTo>
                    <a:pt x="1125253" y="1942674"/>
                  </a:lnTo>
                  <a:lnTo>
                    <a:pt x="1087713" y="1917289"/>
                  </a:lnTo>
                  <a:lnTo>
                    <a:pt x="1046948" y="1896812"/>
                  </a:lnTo>
                  <a:lnTo>
                    <a:pt x="1003378" y="1881663"/>
                  </a:lnTo>
                  <a:lnTo>
                    <a:pt x="957421" y="1872265"/>
                  </a:lnTo>
                  <a:lnTo>
                    <a:pt x="909499" y="1869038"/>
                  </a:lnTo>
                  <a:close/>
                </a:path>
                <a:path w="3883025" h="2576195">
                  <a:moveTo>
                    <a:pt x="3333517" y="1869038"/>
                  </a:moveTo>
                  <a:lnTo>
                    <a:pt x="3285589" y="1872264"/>
                  </a:lnTo>
                  <a:lnTo>
                    <a:pt x="3239616" y="1881663"/>
                  </a:lnTo>
                  <a:lnTo>
                    <a:pt x="3196021" y="1896812"/>
                  </a:lnTo>
                  <a:lnTo>
                    <a:pt x="3155225" y="1917289"/>
                  </a:lnTo>
                  <a:lnTo>
                    <a:pt x="3117649" y="1942673"/>
                  </a:lnTo>
                  <a:lnTo>
                    <a:pt x="3083716" y="1972543"/>
                  </a:lnTo>
                  <a:lnTo>
                    <a:pt x="3053846" y="2006477"/>
                  </a:lnTo>
                  <a:lnTo>
                    <a:pt x="3028461" y="2044053"/>
                  </a:lnTo>
                  <a:lnTo>
                    <a:pt x="3007984" y="2084849"/>
                  </a:lnTo>
                  <a:lnTo>
                    <a:pt x="2992835" y="2128444"/>
                  </a:lnTo>
                  <a:lnTo>
                    <a:pt x="2983437" y="2174416"/>
                  </a:lnTo>
                  <a:lnTo>
                    <a:pt x="2980210" y="2222344"/>
                  </a:lnTo>
                  <a:lnTo>
                    <a:pt x="2983437" y="2270273"/>
                  </a:lnTo>
                  <a:lnTo>
                    <a:pt x="2992835" y="2316245"/>
                  </a:lnTo>
                  <a:lnTo>
                    <a:pt x="3007984" y="2359840"/>
                  </a:lnTo>
                  <a:lnTo>
                    <a:pt x="3028461" y="2400637"/>
                  </a:lnTo>
                  <a:lnTo>
                    <a:pt x="3053846" y="2438212"/>
                  </a:lnTo>
                  <a:lnTo>
                    <a:pt x="3083716" y="2472146"/>
                  </a:lnTo>
                  <a:lnTo>
                    <a:pt x="3117649" y="2502016"/>
                  </a:lnTo>
                  <a:lnTo>
                    <a:pt x="3155225" y="2527400"/>
                  </a:lnTo>
                  <a:lnTo>
                    <a:pt x="3196021" y="2547877"/>
                  </a:lnTo>
                  <a:lnTo>
                    <a:pt x="3239616" y="2563026"/>
                  </a:lnTo>
                  <a:lnTo>
                    <a:pt x="3285589" y="2572424"/>
                  </a:lnTo>
                  <a:lnTo>
                    <a:pt x="3333517" y="2575651"/>
                  </a:lnTo>
                  <a:lnTo>
                    <a:pt x="3381445" y="2572424"/>
                  </a:lnTo>
                  <a:lnTo>
                    <a:pt x="3427418" y="2563026"/>
                  </a:lnTo>
                  <a:lnTo>
                    <a:pt x="3471013" y="2547877"/>
                  </a:lnTo>
                  <a:lnTo>
                    <a:pt x="3511809" y="2527400"/>
                  </a:lnTo>
                  <a:lnTo>
                    <a:pt x="3549385" y="2502015"/>
                  </a:lnTo>
                  <a:lnTo>
                    <a:pt x="3583319" y="2472146"/>
                  </a:lnTo>
                  <a:lnTo>
                    <a:pt x="3613189" y="2438212"/>
                  </a:lnTo>
                  <a:lnTo>
                    <a:pt x="3638573" y="2400636"/>
                  </a:lnTo>
                  <a:lnTo>
                    <a:pt x="3659051" y="2359840"/>
                  </a:lnTo>
                  <a:lnTo>
                    <a:pt x="3674199" y="2316245"/>
                  </a:lnTo>
                  <a:lnTo>
                    <a:pt x="3683598" y="2270272"/>
                  </a:lnTo>
                  <a:lnTo>
                    <a:pt x="3686824" y="2222344"/>
                  </a:lnTo>
                  <a:lnTo>
                    <a:pt x="3683598" y="2174416"/>
                  </a:lnTo>
                  <a:lnTo>
                    <a:pt x="3674199" y="2128444"/>
                  </a:lnTo>
                  <a:lnTo>
                    <a:pt x="3659051" y="2084849"/>
                  </a:lnTo>
                  <a:lnTo>
                    <a:pt x="3638573" y="2044053"/>
                  </a:lnTo>
                  <a:lnTo>
                    <a:pt x="3613189" y="2006477"/>
                  </a:lnTo>
                  <a:lnTo>
                    <a:pt x="3583319" y="1972544"/>
                  </a:lnTo>
                  <a:lnTo>
                    <a:pt x="3549385" y="1942674"/>
                  </a:lnTo>
                  <a:lnTo>
                    <a:pt x="3511809" y="1917290"/>
                  </a:lnTo>
                  <a:lnTo>
                    <a:pt x="3471013" y="1896812"/>
                  </a:lnTo>
                  <a:lnTo>
                    <a:pt x="3427418" y="1881664"/>
                  </a:lnTo>
                  <a:lnTo>
                    <a:pt x="3381445" y="1872265"/>
                  </a:lnTo>
                  <a:lnTo>
                    <a:pt x="3333517" y="1869038"/>
                  </a:lnTo>
                  <a:close/>
                </a:path>
                <a:path w="3883025" h="2576195">
                  <a:moveTo>
                    <a:pt x="374535" y="1894209"/>
                  </a:moveTo>
                  <a:lnTo>
                    <a:pt x="318431" y="2247515"/>
                  </a:lnTo>
                  <a:lnTo>
                    <a:pt x="288407" y="2432812"/>
                  </a:lnTo>
                  <a:lnTo>
                    <a:pt x="441557" y="2432812"/>
                  </a:lnTo>
                  <a:lnTo>
                    <a:pt x="488260" y="2142586"/>
                  </a:lnTo>
                  <a:lnTo>
                    <a:pt x="500301" y="2093052"/>
                  </a:lnTo>
                  <a:lnTo>
                    <a:pt x="517686" y="2046490"/>
                  </a:lnTo>
                  <a:lnTo>
                    <a:pt x="539968" y="2003113"/>
                  </a:lnTo>
                  <a:lnTo>
                    <a:pt x="566697" y="1963132"/>
                  </a:lnTo>
                  <a:lnTo>
                    <a:pt x="597426" y="1926760"/>
                  </a:lnTo>
                  <a:lnTo>
                    <a:pt x="631706" y="1894209"/>
                  </a:lnTo>
                  <a:lnTo>
                    <a:pt x="531931" y="1894209"/>
                  </a:lnTo>
                  <a:lnTo>
                    <a:pt x="374535" y="1894209"/>
                  </a:lnTo>
                  <a:close/>
                </a:path>
                <a:path w="3883025" h="2576195">
                  <a:moveTo>
                    <a:pt x="1186988" y="1894209"/>
                  </a:moveTo>
                  <a:lnTo>
                    <a:pt x="1224654" y="1930130"/>
                  </a:lnTo>
                  <a:lnTo>
                    <a:pt x="1257573" y="1970176"/>
                  </a:lnTo>
                  <a:lnTo>
                    <a:pt x="1285409" y="2013838"/>
                  </a:lnTo>
                  <a:lnTo>
                    <a:pt x="1307828" y="2060606"/>
                  </a:lnTo>
                  <a:lnTo>
                    <a:pt x="1324495" y="2109972"/>
                  </a:lnTo>
                  <a:lnTo>
                    <a:pt x="1335073" y="2161426"/>
                  </a:lnTo>
                  <a:lnTo>
                    <a:pt x="1339229" y="2214460"/>
                  </a:lnTo>
                  <a:lnTo>
                    <a:pt x="2752153" y="2214460"/>
                  </a:lnTo>
                  <a:lnTo>
                    <a:pt x="2752153" y="1894209"/>
                  </a:lnTo>
                  <a:lnTo>
                    <a:pt x="1186988" y="1894209"/>
                  </a:lnTo>
                  <a:close/>
                </a:path>
                <a:path w="3883025" h="2576195">
                  <a:moveTo>
                    <a:pt x="909499" y="2055244"/>
                  </a:moveTo>
                  <a:lnTo>
                    <a:pt x="953799" y="2061152"/>
                  </a:lnTo>
                  <a:lnTo>
                    <a:pt x="993482" y="2077843"/>
                  </a:lnTo>
                  <a:lnTo>
                    <a:pt x="1027015" y="2103767"/>
                  </a:lnTo>
                  <a:lnTo>
                    <a:pt x="1052866" y="2137374"/>
                  </a:lnTo>
                  <a:lnTo>
                    <a:pt x="1069501" y="2177113"/>
                  </a:lnTo>
                  <a:lnTo>
                    <a:pt x="1075387" y="2221434"/>
                  </a:lnTo>
                  <a:lnTo>
                    <a:pt x="1069501" y="2265734"/>
                  </a:lnTo>
                  <a:lnTo>
                    <a:pt x="1052866" y="2305417"/>
                  </a:lnTo>
                  <a:lnTo>
                    <a:pt x="1027016" y="2338951"/>
                  </a:lnTo>
                  <a:lnTo>
                    <a:pt x="993482" y="2364802"/>
                  </a:lnTo>
                  <a:lnTo>
                    <a:pt x="953799" y="2381437"/>
                  </a:lnTo>
                  <a:lnTo>
                    <a:pt x="909499" y="2387323"/>
                  </a:lnTo>
                  <a:lnTo>
                    <a:pt x="865514" y="2381437"/>
                  </a:lnTo>
                  <a:lnTo>
                    <a:pt x="825869" y="2364802"/>
                  </a:lnTo>
                  <a:lnTo>
                    <a:pt x="792195" y="2338951"/>
                  </a:lnTo>
                  <a:lnTo>
                    <a:pt x="766122" y="2305418"/>
                  </a:lnTo>
                  <a:lnTo>
                    <a:pt x="749283" y="2265734"/>
                  </a:lnTo>
                  <a:lnTo>
                    <a:pt x="743308" y="2221434"/>
                  </a:lnTo>
                  <a:lnTo>
                    <a:pt x="749217" y="2177113"/>
                  </a:lnTo>
                  <a:lnTo>
                    <a:pt x="765908" y="2137373"/>
                  </a:lnTo>
                  <a:lnTo>
                    <a:pt x="791832" y="2103767"/>
                  </a:lnTo>
                  <a:lnTo>
                    <a:pt x="825438" y="2077843"/>
                  </a:lnTo>
                  <a:lnTo>
                    <a:pt x="865177" y="2061152"/>
                  </a:lnTo>
                  <a:lnTo>
                    <a:pt x="909499" y="2055244"/>
                  </a:lnTo>
                  <a:close/>
                </a:path>
                <a:path w="3883025" h="2576195">
                  <a:moveTo>
                    <a:pt x="3333517" y="2055244"/>
                  </a:moveTo>
                  <a:lnTo>
                    <a:pt x="3377817" y="2061152"/>
                  </a:lnTo>
                  <a:lnTo>
                    <a:pt x="3417500" y="2077843"/>
                  </a:lnTo>
                  <a:lnTo>
                    <a:pt x="3451033" y="2103767"/>
                  </a:lnTo>
                  <a:lnTo>
                    <a:pt x="3476884" y="2137374"/>
                  </a:lnTo>
                  <a:lnTo>
                    <a:pt x="3493519" y="2177113"/>
                  </a:lnTo>
                  <a:lnTo>
                    <a:pt x="3499405" y="2221434"/>
                  </a:lnTo>
                  <a:lnTo>
                    <a:pt x="3493519" y="2265734"/>
                  </a:lnTo>
                  <a:lnTo>
                    <a:pt x="3476885" y="2305417"/>
                  </a:lnTo>
                  <a:lnTo>
                    <a:pt x="3451034" y="2338951"/>
                  </a:lnTo>
                  <a:lnTo>
                    <a:pt x="3417500" y="2364802"/>
                  </a:lnTo>
                  <a:lnTo>
                    <a:pt x="3377817" y="2381437"/>
                  </a:lnTo>
                  <a:lnTo>
                    <a:pt x="3333517" y="2387323"/>
                  </a:lnTo>
                  <a:lnTo>
                    <a:pt x="3289554" y="2381437"/>
                  </a:lnTo>
                  <a:lnTo>
                    <a:pt x="3249966" y="2364802"/>
                  </a:lnTo>
                  <a:lnTo>
                    <a:pt x="3216365" y="2338951"/>
                  </a:lnTo>
                  <a:lnTo>
                    <a:pt x="3190366" y="2305418"/>
                  </a:lnTo>
                  <a:lnTo>
                    <a:pt x="3173583" y="2265734"/>
                  </a:lnTo>
                  <a:lnTo>
                    <a:pt x="3167630" y="2221434"/>
                  </a:lnTo>
                  <a:lnTo>
                    <a:pt x="3173515" y="2177113"/>
                  </a:lnTo>
                  <a:lnTo>
                    <a:pt x="3190150" y="2137373"/>
                  </a:lnTo>
                  <a:lnTo>
                    <a:pt x="3216001" y="2103767"/>
                  </a:lnTo>
                  <a:lnTo>
                    <a:pt x="3249534" y="2077843"/>
                  </a:lnTo>
                  <a:lnTo>
                    <a:pt x="3289217" y="2061152"/>
                  </a:lnTo>
                  <a:lnTo>
                    <a:pt x="3333517" y="2055244"/>
                  </a:lnTo>
                  <a:close/>
                </a:path>
              </a:pathLst>
            </a:custGeom>
            <a:ln w="20941">
              <a:solidFill>
                <a:srgbClr val="0171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930170" y="5870135"/>
              <a:ext cx="527561" cy="2382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930170" y="5870135"/>
              <a:ext cx="527685" cy="238760"/>
            </a:xfrm>
            <a:custGeom>
              <a:avLst/>
              <a:gdLst/>
              <a:ahLst/>
              <a:cxnLst/>
              <a:rect l="l" t="t" r="r" b="b"/>
              <a:pathLst>
                <a:path w="527685" h="238760">
                  <a:moveTo>
                    <a:pt x="263697" y="0"/>
                  </a:moveTo>
                  <a:lnTo>
                    <a:pt x="212801" y="4888"/>
                  </a:lnTo>
                  <a:lnTo>
                    <a:pt x="163432" y="19547"/>
                  </a:lnTo>
                  <a:lnTo>
                    <a:pt x="117095" y="43963"/>
                  </a:lnTo>
                  <a:lnTo>
                    <a:pt x="75294" y="78126"/>
                  </a:lnTo>
                  <a:lnTo>
                    <a:pt x="45499" y="113823"/>
                  </a:lnTo>
                  <a:lnTo>
                    <a:pt x="23176" y="153048"/>
                  </a:lnTo>
                  <a:lnTo>
                    <a:pt x="8089" y="194833"/>
                  </a:lnTo>
                  <a:lnTo>
                    <a:pt x="0" y="238210"/>
                  </a:lnTo>
                  <a:lnTo>
                    <a:pt x="527561" y="238210"/>
                  </a:lnTo>
                  <a:lnTo>
                    <a:pt x="519472" y="194832"/>
                  </a:lnTo>
                  <a:lnTo>
                    <a:pt x="504385" y="153048"/>
                  </a:lnTo>
                  <a:lnTo>
                    <a:pt x="482062" y="113823"/>
                  </a:lnTo>
                  <a:lnTo>
                    <a:pt x="452266" y="78126"/>
                  </a:lnTo>
                  <a:lnTo>
                    <a:pt x="410439" y="43963"/>
                  </a:lnTo>
                  <a:lnTo>
                    <a:pt x="364044" y="19547"/>
                  </a:lnTo>
                  <a:lnTo>
                    <a:pt x="314619" y="4888"/>
                  </a:lnTo>
                  <a:lnTo>
                    <a:pt x="263697" y="0"/>
                  </a:lnTo>
                  <a:close/>
                </a:path>
              </a:pathLst>
            </a:custGeom>
            <a:ln w="20941">
              <a:solidFill>
                <a:srgbClr val="002A5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303909" y="6270333"/>
              <a:ext cx="441959" cy="658495"/>
            </a:xfrm>
            <a:custGeom>
              <a:avLst/>
              <a:gdLst/>
              <a:ahLst/>
              <a:cxnLst/>
              <a:rect l="l" t="t" r="r" b="b"/>
              <a:pathLst>
                <a:path w="441960" h="658495">
                  <a:moveTo>
                    <a:pt x="193665" y="416600"/>
                  </a:moveTo>
                  <a:lnTo>
                    <a:pt x="110262" y="416600"/>
                  </a:lnTo>
                  <a:lnTo>
                    <a:pt x="110262" y="602234"/>
                  </a:lnTo>
                  <a:lnTo>
                    <a:pt x="108932" y="606052"/>
                  </a:lnTo>
                  <a:lnTo>
                    <a:pt x="86602" y="635422"/>
                  </a:lnTo>
                  <a:lnTo>
                    <a:pt x="85272" y="639240"/>
                  </a:lnTo>
                  <a:lnTo>
                    <a:pt x="85272" y="654429"/>
                  </a:lnTo>
                  <a:lnTo>
                    <a:pt x="89012" y="658170"/>
                  </a:lnTo>
                  <a:lnTo>
                    <a:pt x="189923" y="658170"/>
                  </a:lnTo>
                  <a:lnTo>
                    <a:pt x="193665" y="654429"/>
                  </a:lnTo>
                  <a:lnTo>
                    <a:pt x="193665" y="416600"/>
                  </a:lnTo>
                  <a:close/>
                </a:path>
                <a:path w="441960" h="658495">
                  <a:moveTo>
                    <a:pt x="331263" y="416600"/>
                  </a:moveTo>
                  <a:lnTo>
                    <a:pt x="247861" y="416600"/>
                  </a:lnTo>
                  <a:lnTo>
                    <a:pt x="247861" y="654429"/>
                  </a:lnTo>
                  <a:lnTo>
                    <a:pt x="251601" y="658170"/>
                  </a:lnTo>
                  <a:lnTo>
                    <a:pt x="352512" y="658170"/>
                  </a:lnTo>
                  <a:lnTo>
                    <a:pt x="356202" y="654429"/>
                  </a:lnTo>
                  <a:lnTo>
                    <a:pt x="356201" y="639240"/>
                  </a:lnTo>
                  <a:lnTo>
                    <a:pt x="354923" y="635421"/>
                  </a:lnTo>
                  <a:lnTo>
                    <a:pt x="332541" y="606050"/>
                  </a:lnTo>
                  <a:lnTo>
                    <a:pt x="331263" y="602234"/>
                  </a:lnTo>
                  <a:lnTo>
                    <a:pt x="331263" y="416600"/>
                  </a:lnTo>
                  <a:close/>
                </a:path>
                <a:path w="441960" h="658495">
                  <a:moveTo>
                    <a:pt x="56889" y="416600"/>
                  </a:moveTo>
                  <a:lnTo>
                    <a:pt x="16317" y="416601"/>
                  </a:lnTo>
                  <a:lnTo>
                    <a:pt x="748" y="435523"/>
                  </a:lnTo>
                  <a:lnTo>
                    <a:pt x="0" y="439133"/>
                  </a:lnTo>
                  <a:lnTo>
                    <a:pt x="10888" y="477662"/>
                  </a:lnTo>
                  <a:lnTo>
                    <a:pt x="12619" y="478972"/>
                  </a:lnTo>
                  <a:lnTo>
                    <a:pt x="23817" y="478972"/>
                  </a:lnTo>
                  <a:lnTo>
                    <a:pt x="25780" y="477011"/>
                  </a:lnTo>
                  <a:lnTo>
                    <a:pt x="25780" y="444603"/>
                  </a:lnTo>
                  <a:lnTo>
                    <a:pt x="30643" y="439740"/>
                  </a:lnTo>
                  <a:lnTo>
                    <a:pt x="73036" y="439740"/>
                  </a:lnTo>
                  <a:lnTo>
                    <a:pt x="73207" y="439132"/>
                  </a:lnTo>
                  <a:lnTo>
                    <a:pt x="72457" y="435521"/>
                  </a:lnTo>
                  <a:lnTo>
                    <a:pt x="56889" y="416600"/>
                  </a:lnTo>
                  <a:close/>
                </a:path>
                <a:path w="441960" h="658495">
                  <a:moveTo>
                    <a:pt x="73036" y="439740"/>
                  </a:moveTo>
                  <a:lnTo>
                    <a:pt x="42615" y="439740"/>
                  </a:lnTo>
                  <a:lnTo>
                    <a:pt x="47427" y="444603"/>
                  </a:lnTo>
                  <a:lnTo>
                    <a:pt x="47427" y="477011"/>
                  </a:lnTo>
                  <a:lnTo>
                    <a:pt x="49390" y="478972"/>
                  </a:lnTo>
                  <a:lnTo>
                    <a:pt x="60587" y="478972"/>
                  </a:lnTo>
                  <a:lnTo>
                    <a:pt x="62323" y="477660"/>
                  </a:lnTo>
                  <a:lnTo>
                    <a:pt x="73036" y="439740"/>
                  </a:lnTo>
                  <a:close/>
                </a:path>
                <a:path w="441960" h="658495">
                  <a:moveTo>
                    <a:pt x="425206" y="416600"/>
                  </a:moveTo>
                  <a:lnTo>
                    <a:pt x="384636" y="416601"/>
                  </a:lnTo>
                  <a:lnTo>
                    <a:pt x="369065" y="435523"/>
                  </a:lnTo>
                  <a:lnTo>
                    <a:pt x="368318" y="439133"/>
                  </a:lnTo>
                  <a:lnTo>
                    <a:pt x="379206" y="477662"/>
                  </a:lnTo>
                  <a:lnTo>
                    <a:pt x="380936" y="478972"/>
                  </a:lnTo>
                  <a:lnTo>
                    <a:pt x="392136" y="478972"/>
                  </a:lnTo>
                  <a:lnTo>
                    <a:pt x="394046" y="477011"/>
                  </a:lnTo>
                  <a:lnTo>
                    <a:pt x="394046" y="444603"/>
                  </a:lnTo>
                  <a:lnTo>
                    <a:pt x="398910" y="439740"/>
                  </a:lnTo>
                  <a:lnTo>
                    <a:pt x="441355" y="439740"/>
                  </a:lnTo>
                  <a:lnTo>
                    <a:pt x="441528" y="439132"/>
                  </a:lnTo>
                  <a:lnTo>
                    <a:pt x="440777" y="435521"/>
                  </a:lnTo>
                  <a:lnTo>
                    <a:pt x="425206" y="416600"/>
                  </a:lnTo>
                  <a:close/>
                </a:path>
                <a:path w="441960" h="658495">
                  <a:moveTo>
                    <a:pt x="441355" y="439740"/>
                  </a:moveTo>
                  <a:lnTo>
                    <a:pt x="410882" y="439740"/>
                  </a:lnTo>
                  <a:lnTo>
                    <a:pt x="415745" y="444603"/>
                  </a:lnTo>
                  <a:lnTo>
                    <a:pt x="415746" y="477011"/>
                  </a:lnTo>
                  <a:lnTo>
                    <a:pt x="417709" y="478972"/>
                  </a:lnTo>
                  <a:lnTo>
                    <a:pt x="428904" y="478972"/>
                  </a:lnTo>
                  <a:lnTo>
                    <a:pt x="430588" y="477660"/>
                  </a:lnTo>
                  <a:lnTo>
                    <a:pt x="441355" y="439740"/>
                  </a:lnTo>
                  <a:close/>
                </a:path>
                <a:path w="441960" h="658495">
                  <a:moveTo>
                    <a:pt x="357127" y="238997"/>
                  </a:moveTo>
                  <a:lnTo>
                    <a:pt x="84398" y="238997"/>
                  </a:lnTo>
                  <a:lnTo>
                    <a:pt x="84398" y="411058"/>
                  </a:lnTo>
                  <a:lnTo>
                    <a:pt x="89940" y="416601"/>
                  </a:lnTo>
                  <a:lnTo>
                    <a:pt x="351584" y="416600"/>
                  </a:lnTo>
                  <a:lnTo>
                    <a:pt x="357128" y="411058"/>
                  </a:lnTo>
                  <a:lnTo>
                    <a:pt x="357127" y="368472"/>
                  </a:lnTo>
                  <a:lnTo>
                    <a:pt x="197366" y="368472"/>
                  </a:lnTo>
                  <a:lnTo>
                    <a:pt x="165126" y="336181"/>
                  </a:lnTo>
                  <a:lnTo>
                    <a:pt x="177135" y="326311"/>
                  </a:lnTo>
                  <a:lnTo>
                    <a:pt x="190637" y="319089"/>
                  </a:lnTo>
                  <a:lnTo>
                    <a:pt x="205293" y="314654"/>
                  </a:lnTo>
                  <a:lnTo>
                    <a:pt x="220762" y="313145"/>
                  </a:lnTo>
                  <a:lnTo>
                    <a:pt x="357127" y="313145"/>
                  </a:lnTo>
                  <a:lnTo>
                    <a:pt x="357127" y="289903"/>
                  </a:lnTo>
                  <a:lnTo>
                    <a:pt x="171419" y="289903"/>
                  </a:lnTo>
                  <a:lnTo>
                    <a:pt x="165950" y="284486"/>
                  </a:lnTo>
                  <a:lnTo>
                    <a:pt x="165949" y="271050"/>
                  </a:lnTo>
                  <a:lnTo>
                    <a:pt x="171417" y="265582"/>
                  </a:lnTo>
                  <a:lnTo>
                    <a:pt x="357127" y="265582"/>
                  </a:lnTo>
                  <a:lnTo>
                    <a:pt x="357127" y="238997"/>
                  </a:lnTo>
                  <a:close/>
                </a:path>
                <a:path w="441960" h="658495">
                  <a:moveTo>
                    <a:pt x="66736" y="147779"/>
                  </a:moveTo>
                  <a:lnTo>
                    <a:pt x="6468" y="147779"/>
                  </a:lnTo>
                  <a:lnTo>
                    <a:pt x="1717" y="152532"/>
                  </a:lnTo>
                  <a:lnTo>
                    <a:pt x="1715" y="290380"/>
                  </a:lnTo>
                  <a:lnTo>
                    <a:pt x="5308" y="294616"/>
                  </a:lnTo>
                  <a:lnTo>
                    <a:pt x="10045" y="295662"/>
                  </a:lnTo>
                  <a:lnTo>
                    <a:pt x="10045" y="316744"/>
                  </a:lnTo>
                  <a:lnTo>
                    <a:pt x="5308" y="317791"/>
                  </a:lnTo>
                  <a:lnTo>
                    <a:pt x="1715" y="322026"/>
                  </a:lnTo>
                  <a:lnTo>
                    <a:pt x="1715" y="411899"/>
                  </a:lnTo>
                  <a:lnTo>
                    <a:pt x="6469" y="416600"/>
                  </a:lnTo>
                  <a:lnTo>
                    <a:pt x="66739" y="416600"/>
                  </a:lnTo>
                  <a:lnTo>
                    <a:pt x="71490" y="411899"/>
                  </a:lnTo>
                  <a:lnTo>
                    <a:pt x="71491" y="322026"/>
                  </a:lnTo>
                  <a:lnTo>
                    <a:pt x="67950" y="317791"/>
                  </a:lnTo>
                  <a:lnTo>
                    <a:pt x="63213" y="316744"/>
                  </a:lnTo>
                  <a:lnTo>
                    <a:pt x="63213" y="295662"/>
                  </a:lnTo>
                  <a:lnTo>
                    <a:pt x="67950" y="294616"/>
                  </a:lnTo>
                  <a:lnTo>
                    <a:pt x="71490" y="290380"/>
                  </a:lnTo>
                  <a:lnTo>
                    <a:pt x="71491" y="238997"/>
                  </a:lnTo>
                  <a:lnTo>
                    <a:pt x="439810" y="238997"/>
                  </a:lnTo>
                  <a:lnTo>
                    <a:pt x="439810" y="237506"/>
                  </a:lnTo>
                  <a:lnTo>
                    <a:pt x="165949" y="237506"/>
                  </a:lnTo>
                  <a:lnTo>
                    <a:pt x="165949" y="170404"/>
                  </a:lnTo>
                  <a:lnTo>
                    <a:pt x="71491" y="170404"/>
                  </a:lnTo>
                  <a:lnTo>
                    <a:pt x="71491" y="152532"/>
                  </a:lnTo>
                  <a:lnTo>
                    <a:pt x="66736" y="147779"/>
                  </a:lnTo>
                  <a:close/>
                </a:path>
                <a:path w="441960" h="658495">
                  <a:moveTo>
                    <a:pt x="439810" y="238997"/>
                  </a:moveTo>
                  <a:lnTo>
                    <a:pt x="370033" y="238997"/>
                  </a:lnTo>
                  <a:lnTo>
                    <a:pt x="370033" y="290380"/>
                  </a:lnTo>
                  <a:lnTo>
                    <a:pt x="373573" y="294616"/>
                  </a:lnTo>
                  <a:lnTo>
                    <a:pt x="378312" y="295662"/>
                  </a:lnTo>
                  <a:lnTo>
                    <a:pt x="378312" y="316744"/>
                  </a:lnTo>
                  <a:lnTo>
                    <a:pt x="373574" y="317791"/>
                  </a:lnTo>
                  <a:lnTo>
                    <a:pt x="370035" y="322026"/>
                  </a:lnTo>
                  <a:lnTo>
                    <a:pt x="370033" y="411899"/>
                  </a:lnTo>
                  <a:lnTo>
                    <a:pt x="374788" y="416600"/>
                  </a:lnTo>
                  <a:lnTo>
                    <a:pt x="435055" y="416600"/>
                  </a:lnTo>
                  <a:lnTo>
                    <a:pt x="439809" y="411899"/>
                  </a:lnTo>
                  <a:lnTo>
                    <a:pt x="439810" y="322026"/>
                  </a:lnTo>
                  <a:lnTo>
                    <a:pt x="436216" y="317791"/>
                  </a:lnTo>
                  <a:lnTo>
                    <a:pt x="431479" y="316744"/>
                  </a:lnTo>
                  <a:lnTo>
                    <a:pt x="431479" y="295662"/>
                  </a:lnTo>
                  <a:lnTo>
                    <a:pt x="436217" y="294616"/>
                  </a:lnTo>
                  <a:lnTo>
                    <a:pt x="439810" y="290380"/>
                  </a:lnTo>
                  <a:lnTo>
                    <a:pt x="439810" y="238997"/>
                  </a:lnTo>
                  <a:close/>
                </a:path>
                <a:path w="441960" h="658495">
                  <a:moveTo>
                    <a:pt x="229592" y="358754"/>
                  </a:moveTo>
                  <a:lnTo>
                    <a:pt x="211933" y="358754"/>
                  </a:lnTo>
                  <a:lnTo>
                    <a:pt x="203610" y="362229"/>
                  </a:lnTo>
                  <a:lnTo>
                    <a:pt x="197366" y="368472"/>
                  </a:lnTo>
                  <a:lnTo>
                    <a:pt x="244158" y="368472"/>
                  </a:lnTo>
                  <a:lnTo>
                    <a:pt x="237916" y="362229"/>
                  </a:lnTo>
                  <a:lnTo>
                    <a:pt x="229592" y="358754"/>
                  </a:lnTo>
                  <a:close/>
                </a:path>
                <a:path w="441960" h="658495">
                  <a:moveTo>
                    <a:pt x="357127" y="313145"/>
                  </a:moveTo>
                  <a:lnTo>
                    <a:pt x="220762" y="313145"/>
                  </a:lnTo>
                  <a:lnTo>
                    <a:pt x="236233" y="314654"/>
                  </a:lnTo>
                  <a:lnTo>
                    <a:pt x="250890" y="319089"/>
                  </a:lnTo>
                  <a:lnTo>
                    <a:pt x="264391" y="326311"/>
                  </a:lnTo>
                  <a:lnTo>
                    <a:pt x="276398" y="336181"/>
                  </a:lnTo>
                  <a:lnTo>
                    <a:pt x="244158" y="368472"/>
                  </a:lnTo>
                  <a:lnTo>
                    <a:pt x="357127" y="368472"/>
                  </a:lnTo>
                  <a:lnTo>
                    <a:pt x="357127" y="313145"/>
                  </a:lnTo>
                  <a:close/>
                </a:path>
                <a:path w="441960" h="658495">
                  <a:moveTo>
                    <a:pt x="214044" y="265582"/>
                  </a:moveTo>
                  <a:lnTo>
                    <a:pt x="184854" y="265582"/>
                  </a:lnTo>
                  <a:lnTo>
                    <a:pt x="190269" y="271050"/>
                  </a:lnTo>
                  <a:lnTo>
                    <a:pt x="190271" y="284486"/>
                  </a:lnTo>
                  <a:lnTo>
                    <a:pt x="184852" y="289903"/>
                  </a:lnTo>
                  <a:lnTo>
                    <a:pt x="214044" y="289903"/>
                  </a:lnTo>
                  <a:lnTo>
                    <a:pt x="208577" y="284486"/>
                  </a:lnTo>
                  <a:lnTo>
                    <a:pt x="208576" y="271050"/>
                  </a:lnTo>
                  <a:lnTo>
                    <a:pt x="214044" y="265582"/>
                  </a:lnTo>
                  <a:close/>
                </a:path>
                <a:path w="441960" h="658495">
                  <a:moveTo>
                    <a:pt x="256672" y="265582"/>
                  </a:moveTo>
                  <a:lnTo>
                    <a:pt x="227479" y="265582"/>
                  </a:lnTo>
                  <a:lnTo>
                    <a:pt x="232949" y="271050"/>
                  </a:lnTo>
                  <a:lnTo>
                    <a:pt x="232949" y="284486"/>
                  </a:lnTo>
                  <a:lnTo>
                    <a:pt x="227479" y="289903"/>
                  </a:lnTo>
                  <a:lnTo>
                    <a:pt x="256671" y="289903"/>
                  </a:lnTo>
                  <a:lnTo>
                    <a:pt x="251255" y="284486"/>
                  </a:lnTo>
                  <a:lnTo>
                    <a:pt x="251254" y="271050"/>
                  </a:lnTo>
                  <a:lnTo>
                    <a:pt x="256672" y="265582"/>
                  </a:lnTo>
                  <a:close/>
                </a:path>
                <a:path w="441960" h="658495">
                  <a:moveTo>
                    <a:pt x="357127" y="265582"/>
                  </a:moveTo>
                  <a:lnTo>
                    <a:pt x="270106" y="265582"/>
                  </a:lnTo>
                  <a:lnTo>
                    <a:pt x="275575" y="271050"/>
                  </a:lnTo>
                  <a:lnTo>
                    <a:pt x="275575" y="284486"/>
                  </a:lnTo>
                  <a:lnTo>
                    <a:pt x="270106" y="289903"/>
                  </a:lnTo>
                  <a:lnTo>
                    <a:pt x="357127" y="289903"/>
                  </a:lnTo>
                  <a:lnTo>
                    <a:pt x="357127" y="265582"/>
                  </a:lnTo>
                  <a:close/>
                </a:path>
                <a:path w="441960" h="658495">
                  <a:moveTo>
                    <a:pt x="357127" y="166805"/>
                  </a:moveTo>
                  <a:lnTo>
                    <a:pt x="275575" y="166805"/>
                  </a:lnTo>
                  <a:lnTo>
                    <a:pt x="275575" y="237506"/>
                  </a:lnTo>
                  <a:lnTo>
                    <a:pt x="439810" y="237506"/>
                  </a:lnTo>
                  <a:lnTo>
                    <a:pt x="439810" y="170404"/>
                  </a:lnTo>
                  <a:lnTo>
                    <a:pt x="357127" y="170404"/>
                  </a:lnTo>
                  <a:lnTo>
                    <a:pt x="357127" y="166805"/>
                  </a:lnTo>
                  <a:close/>
                </a:path>
                <a:path w="441960" h="658495">
                  <a:moveTo>
                    <a:pt x="351584" y="123355"/>
                  </a:moveTo>
                  <a:lnTo>
                    <a:pt x="89940" y="123355"/>
                  </a:lnTo>
                  <a:lnTo>
                    <a:pt x="84398" y="128897"/>
                  </a:lnTo>
                  <a:lnTo>
                    <a:pt x="84398" y="170404"/>
                  </a:lnTo>
                  <a:lnTo>
                    <a:pt x="165949" y="170404"/>
                  </a:lnTo>
                  <a:lnTo>
                    <a:pt x="165949" y="166805"/>
                  </a:lnTo>
                  <a:lnTo>
                    <a:pt x="357127" y="166805"/>
                  </a:lnTo>
                  <a:lnTo>
                    <a:pt x="357127" y="128897"/>
                  </a:lnTo>
                  <a:lnTo>
                    <a:pt x="351584" y="123355"/>
                  </a:lnTo>
                  <a:close/>
                </a:path>
                <a:path w="441960" h="658495">
                  <a:moveTo>
                    <a:pt x="435055" y="147779"/>
                  </a:moveTo>
                  <a:lnTo>
                    <a:pt x="374786" y="147779"/>
                  </a:lnTo>
                  <a:lnTo>
                    <a:pt x="370035" y="152532"/>
                  </a:lnTo>
                  <a:lnTo>
                    <a:pt x="370033" y="170404"/>
                  </a:lnTo>
                  <a:lnTo>
                    <a:pt x="439810" y="170404"/>
                  </a:lnTo>
                  <a:lnTo>
                    <a:pt x="439810" y="152532"/>
                  </a:lnTo>
                  <a:lnTo>
                    <a:pt x="435055" y="147779"/>
                  </a:lnTo>
                  <a:close/>
                </a:path>
                <a:path w="441960" h="658495">
                  <a:moveTo>
                    <a:pt x="299278" y="79648"/>
                  </a:moveTo>
                  <a:lnTo>
                    <a:pt x="142247" y="79648"/>
                  </a:lnTo>
                  <a:lnTo>
                    <a:pt x="144507" y="81909"/>
                  </a:lnTo>
                  <a:lnTo>
                    <a:pt x="144507" y="123355"/>
                  </a:lnTo>
                  <a:lnTo>
                    <a:pt x="297017" y="123355"/>
                  </a:lnTo>
                  <a:lnTo>
                    <a:pt x="297017" y="81909"/>
                  </a:lnTo>
                  <a:lnTo>
                    <a:pt x="299278" y="79648"/>
                  </a:lnTo>
                  <a:close/>
                </a:path>
                <a:path w="441960" h="658495">
                  <a:moveTo>
                    <a:pt x="189190" y="43706"/>
                  </a:moveTo>
                  <a:lnTo>
                    <a:pt x="129491" y="43706"/>
                  </a:lnTo>
                  <a:lnTo>
                    <a:pt x="127230" y="45967"/>
                  </a:lnTo>
                  <a:lnTo>
                    <a:pt x="127230" y="77440"/>
                  </a:lnTo>
                  <a:lnTo>
                    <a:pt x="129491" y="79648"/>
                  </a:lnTo>
                  <a:lnTo>
                    <a:pt x="179275" y="79648"/>
                  </a:lnTo>
                  <a:lnTo>
                    <a:pt x="171245" y="71617"/>
                  </a:lnTo>
                  <a:lnTo>
                    <a:pt x="171245" y="61703"/>
                  </a:lnTo>
                  <a:lnTo>
                    <a:pt x="172655" y="54709"/>
                  </a:lnTo>
                  <a:lnTo>
                    <a:pt x="176500" y="48987"/>
                  </a:lnTo>
                  <a:lnTo>
                    <a:pt x="182204" y="45124"/>
                  </a:lnTo>
                  <a:lnTo>
                    <a:pt x="189190" y="43706"/>
                  </a:lnTo>
                  <a:close/>
                </a:path>
                <a:path w="441960" h="658495">
                  <a:moveTo>
                    <a:pt x="252334" y="43706"/>
                  </a:moveTo>
                  <a:lnTo>
                    <a:pt x="189190" y="43706"/>
                  </a:lnTo>
                  <a:lnTo>
                    <a:pt x="196178" y="45124"/>
                  </a:lnTo>
                  <a:lnTo>
                    <a:pt x="201882" y="48987"/>
                  </a:lnTo>
                  <a:lnTo>
                    <a:pt x="205727" y="54709"/>
                  </a:lnTo>
                  <a:lnTo>
                    <a:pt x="207136" y="61703"/>
                  </a:lnTo>
                  <a:lnTo>
                    <a:pt x="207136" y="71617"/>
                  </a:lnTo>
                  <a:lnTo>
                    <a:pt x="199104" y="79648"/>
                  </a:lnTo>
                  <a:lnTo>
                    <a:pt x="242420" y="79648"/>
                  </a:lnTo>
                  <a:lnTo>
                    <a:pt x="234389" y="71617"/>
                  </a:lnTo>
                  <a:lnTo>
                    <a:pt x="234389" y="61703"/>
                  </a:lnTo>
                  <a:lnTo>
                    <a:pt x="235799" y="54709"/>
                  </a:lnTo>
                  <a:lnTo>
                    <a:pt x="239643" y="48987"/>
                  </a:lnTo>
                  <a:lnTo>
                    <a:pt x="245347" y="45124"/>
                  </a:lnTo>
                  <a:lnTo>
                    <a:pt x="252334" y="43706"/>
                  </a:lnTo>
                  <a:close/>
                </a:path>
                <a:path w="441960" h="658495">
                  <a:moveTo>
                    <a:pt x="312035" y="43706"/>
                  </a:moveTo>
                  <a:lnTo>
                    <a:pt x="252334" y="43706"/>
                  </a:lnTo>
                  <a:lnTo>
                    <a:pt x="259321" y="45124"/>
                  </a:lnTo>
                  <a:lnTo>
                    <a:pt x="265025" y="48987"/>
                  </a:lnTo>
                  <a:lnTo>
                    <a:pt x="268869" y="54709"/>
                  </a:lnTo>
                  <a:lnTo>
                    <a:pt x="270279" y="61703"/>
                  </a:lnTo>
                  <a:lnTo>
                    <a:pt x="270279" y="71617"/>
                  </a:lnTo>
                  <a:lnTo>
                    <a:pt x="262248" y="79648"/>
                  </a:lnTo>
                  <a:lnTo>
                    <a:pt x="312035" y="79648"/>
                  </a:lnTo>
                  <a:lnTo>
                    <a:pt x="314294" y="77440"/>
                  </a:lnTo>
                  <a:lnTo>
                    <a:pt x="314294" y="45967"/>
                  </a:lnTo>
                  <a:lnTo>
                    <a:pt x="312035" y="43706"/>
                  </a:lnTo>
                  <a:close/>
                </a:path>
                <a:path w="441960" h="658495">
                  <a:moveTo>
                    <a:pt x="291592" y="0"/>
                  </a:moveTo>
                  <a:lnTo>
                    <a:pt x="149934" y="0"/>
                  </a:lnTo>
                  <a:lnTo>
                    <a:pt x="144507" y="5424"/>
                  </a:lnTo>
                  <a:lnTo>
                    <a:pt x="144507" y="41446"/>
                  </a:lnTo>
                  <a:lnTo>
                    <a:pt x="142247" y="43706"/>
                  </a:lnTo>
                  <a:lnTo>
                    <a:pt x="299278" y="43706"/>
                  </a:lnTo>
                  <a:lnTo>
                    <a:pt x="297017" y="41446"/>
                  </a:lnTo>
                  <a:lnTo>
                    <a:pt x="297017" y="5424"/>
                  </a:lnTo>
                  <a:lnTo>
                    <a:pt x="2915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53906" y="6698405"/>
              <a:ext cx="6228333" cy="15706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520883" y="6114351"/>
              <a:ext cx="3694379" cy="13588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520883" y="6111889"/>
              <a:ext cx="3694429" cy="1361440"/>
            </a:xfrm>
            <a:custGeom>
              <a:avLst/>
              <a:gdLst/>
              <a:ahLst/>
              <a:cxnLst/>
              <a:rect l="l" t="t" r="r" b="b"/>
              <a:pathLst>
                <a:path w="3694429" h="1361440">
                  <a:moveTo>
                    <a:pt x="1124817" y="0"/>
                  </a:moveTo>
                  <a:lnTo>
                    <a:pt x="1080256" y="3448"/>
                  </a:lnTo>
                  <a:lnTo>
                    <a:pt x="1037002" y="13635"/>
                  </a:lnTo>
                  <a:lnTo>
                    <a:pt x="995817" y="30323"/>
                  </a:lnTo>
                  <a:lnTo>
                    <a:pt x="957469" y="53273"/>
                  </a:lnTo>
                  <a:lnTo>
                    <a:pt x="918094" y="84015"/>
                  </a:lnTo>
                  <a:lnTo>
                    <a:pt x="876132" y="121315"/>
                  </a:lnTo>
                  <a:lnTo>
                    <a:pt x="832910" y="162838"/>
                  </a:lnTo>
                  <a:lnTo>
                    <a:pt x="789752" y="206253"/>
                  </a:lnTo>
                  <a:lnTo>
                    <a:pt x="747984" y="249224"/>
                  </a:lnTo>
                  <a:lnTo>
                    <a:pt x="708932" y="289419"/>
                  </a:lnTo>
                  <a:lnTo>
                    <a:pt x="673922" y="324506"/>
                  </a:lnTo>
                  <a:lnTo>
                    <a:pt x="644278" y="352149"/>
                  </a:lnTo>
                  <a:lnTo>
                    <a:pt x="603007" y="380604"/>
                  </a:lnTo>
                  <a:lnTo>
                    <a:pt x="563851" y="395890"/>
                  </a:lnTo>
                  <a:lnTo>
                    <a:pt x="543154" y="399838"/>
                  </a:lnTo>
                  <a:lnTo>
                    <a:pt x="187324" y="475115"/>
                  </a:lnTo>
                  <a:lnTo>
                    <a:pt x="145351" y="488259"/>
                  </a:lnTo>
                  <a:lnTo>
                    <a:pt x="111860" y="514673"/>
                  </a:lnTo>
                  <a:lnTo>
                    <a:pt x="89682" y="551129"/>
                  </a:lnTo>
                  <a:lnTo>
                    <a:pt x="81646" y="594401"/>
                  </a:lnTo>
                  <a:lnTo>
                    <a:pt x="81357" y="741481"/>
                  </a:lnTo>
                  <a:lnTo>
                    <a:pt x="66012" y="741481"/>
                  </a:lnTo>
                  <a:lnTo>
                    <a:pt x="40329" y="746673"/>
                  </a:lnTo>
                  <a:lnTo>
                    <a:pt x="19345" y="760826"/>
                  </a:lnTo>
                  <a:lnTo>
                    <a:pt x="5191" y="781810"/>
                  </a:lnTo>
                  <a:lnTo>
                    <a:pt x="0" y="807494"/>
                  </a:lnTo>
                  <a:lnTo>
                    <a:pt x="0" y="1076755"/>
                  </a:lnTo>
                  <a:lnTo>
                    <a:pt x="5191" y="1102438"/>
                  </a:lnTo>
                  <a:lnTo>
                    <a:pt x="19345" y="1123422"/>
                  </a:lnTo>
                  <a:lnTo>
                    <a:pt x="40329" y="1137575"/>
                  </a:lnTo>
                  <a:lnTo>
                    <a:pt x="66012" y="1142767"/>
                  </a:lnTo>
                  <a:lnTo>
                    <a:pt x="224673" y="1142767"/>
                  </a:lnTo>
                  <a:lnTo>
                    <a:pt x="364516" y="1142767"/>
                  </a:lnTo>
                  <a:lnTo>
                    <a:pt x="361383" y="1125245"/>
                  </a:lnTo>
                  <a:lnTo>
                    <a:pt x="359117" y="1107394"/>
                  </a:lnTo>
                  <a:lnTo>
                    <a:pt x="357741" y="1089279"/>
                  </a:lnTo>
                  <a:lnTo>
                    <a:pt x="357277" y="1070965"/>
                  </a:lnTo>
                  <a:lnTo>
                    <a:pt x="360511" y="1022931"/>
                  </a:lnTo>
                  <a:lnTo>
                    <a:pt x="369929" y="976869"/>
                  </a:lnTo>
                  <a:lnTo>
                    <a:pt x="385110" y="933199"/>
                  </a:lnTo>
                  <a:lnTo>
                    <a:pt x="405631" y="892341"/>
                  </a:lnTo>
                  <a:lnTo>
                    <a:pt x="431070" y="854716"/>
                  </a:lnTo>
                  <a:lnTo>
                    <a:pt x="461005" y="820743"/>
                  </a:lnTo>
                  <a:lnTo>
                    <a:pt x="495013" y="790844"/>
                  </a:lnTo>
                  <a:lnTo>
                    <a:pt x="532672" y="765439"/>
                  </a:lnTo>
                  <a:lnTo>
                    <a:pt x="573559" y="744948"/>
                  </a:lnTo>
                  <a:lnTo>
                    <a:pt x="617253" y="729791"/>
                  </a:lnTo>
                  <a:lnTo>
                    <a:pt x="663331" y="720388"/>
                  </a:lnTo>
                  <a:lnTo>
                    <a:pt x="711370" y="717161"/>
                  </a:lnTo>
                  <a:lnTo>
                    <a:pt x="759410" y="720388"/>
                  </a:lnTo>
                  <a:lnTo>
                    <a:pt x="805487" y="729791"/>
                  </a:lnTo>
                  <a:lnTo>
                    <a:pt x="849181" y="744948"/>
                  </a:lnTo>
                  <a:lnTo>
                    <a:pt x="890069" y="765439"/>
                  </a:lnTo>
                  <a:lnTo>
                    <a:pt x="927728" y="790845"/>
                  </a:lnTo>
                  <a:lnTo>
                    <a:pt x="961736" y="820744"/>
                  </a:lnTo>
                  <a:lnTo>
                    <a:pt x="991671" y="854716"/>
                  </a:lnTo>
                  <a:lnTo>
                    <a:pt x="1017110" y="892341"/>
                  </a:lnTo>
                  <a:lnTo>
                    <a:pt x="1037631" y="933199"/>
                  </a:lnTo>
                  <a:lnTo>
                    <a:pt x="1052812" y="976869"/>
                  </a:lnTo>
                  <a:lnTo>
                    <a:pt x="1062230" y="1022931"/>
                  </a:lnTo>
                  <a:lnTo>
                    <a:pt x="1065463" y="1070965"/>
                  </a:lnTo>
                  <a:lnTo>
                    <a:pt x="1064999" y="1089278"/>
                  </a:lnTo>
                  <a:lnTo>
                    <a:pt x="1063623" y="1107390"/>
                  </a:lnTo>
                  <a:lnTo>
                    <a:pt x="1061357" y="1125241"/>
                  </a:lnTo>
                  <a:lnTo>
                    <a:pt x="1058225" y="1142767"/>
                  </a:lnTo>
                  <a:lnTo>
                    <a:pt x="2593593" y="1142767"/>
                  </a:lnTo>
                  <a:lnTo>
                    <a:pt x="2590461" y="1125245"/>
                  </a:lnTo>
                  <a:lnTo>
                    <a:pt x="2588195" y="1107394"/>
                  </a:lnTo>
                  <a:lnTo>
                    <a:pt x="2586819" y="1089279"/>
                  </a:lnTo>
                  <a:lnTo>
                    <a:pt x="2586355" y="1070965"/>
                  </a:lnTo>
                  <a:lnTo>
                    <a:pt x="2589583" y="1022931"/>
                  </a:lnTo>
                  <a:lnTo>
                    <a:pt x="2598985" y="976869"/>
                  </a:lnTo>
                  <a:lnTo>
                    <a:pt x="2614142" y="933199"/>
                  </a:lnTo>
                  <a:lnTo>
                    <a:pt x="2634634" y="892341"/>
                  </a:lnTo>
                  <a:lnTo>
                    <a:pt x="2660039" y="854716"/>
                  </a:lnTo>
                  <a:lnTo>
                    <a:pt x="2689938" y="820743"/>
                  </a:lnTo>
                  <a:lnTo>
                    <a:pt x="2723910" y="790844"/>
                  </a:lnTo>
                  <a:lnTo>
                    <a:pt x="2761535" y="765439"/>
                  </a:lnTo>
                  <a:lnTo>
                    <a:pt x="2802393" y="744948"/>
                  </a:lnTo>
                  <a:lnTo>
                    <a:pt x="2846063" y="729791"/>
                  </a:lnTo>
                  <a:lnTo>
                    <a:pt x="2892125" y="720388"/>
                  </a:lnTo>
                  <a:lnTo>
                    <a:pt x="2940158" y="717161"/>
                  </a:lnTo>
                  <a:lnTo>
                    <a:pt x="2988198" y="720388"/>
                  </a:lnTo>
                  <a:lnTo>
                    <a:pt x="3034275" y="729791"/>
                  </a:lnTo>
                  <a:lnTo>
                    <a:pt x="3077969" y="744948"/>
                  </a:lnTo>
                  <a:lnTo>
                    <a:pt x="3118857" y="765439"/>
                  </a:lnTo>
                  <a:lnTo>
                    <a:pt x="3156516" y="790845"/>
                  </a:lnTo>
                  <a:lnTo>
                    <a:pt x="3190524" y="820744"/>
                  </a:lnTo>
                  <a:lnTo>
                    <a:pt x="3220459" y="854716"/>
                  </a:lnTo>
                  <a:lnTo>
                    <a:pt x="3245898" y="892341"/>
                  </a:lnTo>
                  <a:lnTo>
                    <a:pt x="3266419" y="933199"/>
                  </a:lnTo>
                  <a:lnTo>
                    <a:pt x="3281600" y="976869"/>
                  </a:lnTo>
                  <a:lnTo>
                    <a:pt x="3291018" y="1022931"/>
                  </a:lnTo>
                  <a:lnTo>
                    <a:pt x="3294251" y="1070965"/>
                  </a:lnTo>
                  <a:lnTo>
                    <a:pt x="3293731" y="1090350"/>
                  </a:lnTo>
                  <a:lnTo>
                    <a:pt x="3292189" y="1109490"/>
                  </a:lnTo>
                  <a:lnTo>
                    <a:pt x="3289651" y="1128331"/>
                  </a:lnTo>
                  <a:lnTo>
                    <a:pt x="3286144" y="1146821"/>
                  </a:lnTo>
                  <a:lnTo>
                    <a:pt x="3469995" y="1146821"/>
                  </a:lnTo>
                  <a:lnTo>
                    <a:pt x="3580305" y="1146821"/>
                  </a:lnTo>
                  <a:lnTo>
                    <a:pt x="3628657" y="1146821"/>
                  </a:lnTo>
                  <a:lnTo>
                    <a:pt x="3654298" y="1141630"/>
                  </a:lnTo>
                  <a:lnTo>
                    <a:pt x="3675182" y="1127476"/>
                  </a:lnTo>
                  <a:lnTo>
                    <a:pt x="3689234" y="1106492"/>
                  </a:lnTo>
                  <a:lnTo>
                    <a:pt x="3694379" y="1080808"/>
                  </a:lnTo>
                  <a:lnTo>
                    <a:pt x="3694379" y="811547"/>
                  </a:lnTo>
                  <a:lnTo>
                    <a:pt x="3689241" y="785860"/>
                  </a:lnTo>
                  <a:lnTo>
                    <a:pt x="3675186" y="764876"/>
                  </a:lnTo>
                  <a:lnTo>
                    <a:pt x="3654297" y="750725"/>
                  </a:lnTo>
                  <a:lnTo>
                    <a:pt x="3628657" y="745535"/>
                  </a:lnTo>
                  <a:lnTo>
                    <a:pt x="3612732" y="745535"/>
                  </a:lnTo>
                  <a:lnTo>
                    <a:pt x="3612732" y="664756"/>
                  </a:lnTo>
                  <a:lnTo>
                    <a:pt x="3595961" y="617599"/>
                  </a:lnTo>
                  <a:lnTo>
                    <a:pt x="3553089" y="591795"/>
                  </a:lnTo>
                  <a:lnTo>
                    <a:pt x="3482657" y="577694"/>
                  </a:lnTo>
                  <a:lnTo>
                    <a:pt x="3438637" y="568967"/>
                  </a:lnTo>
                  <a:lnTo>
                    <a:pt x="3389881" y="559343"/>
                  </a:lnTo>
                  <a:lnTo>
                    <a:pt x="3337239" y="548984"/>
                  </a:lnTo>
                  <a:lnTo>
                    <a:pt x="3281562" y="538054"/>
                  </a:lnTo>
                  <a:lnTo>
                    <a:pt x="3223701" y="526718"/>
                  </a:lnTo>
                  <a:lnTo>
                    <a:pt x="3164505" y="515139"/>
                  </a:lnTo>
                  <a:lnTo>
                    <a:pt x="3104826" y="503481"/>
                  </a:lnTo>
                  <a:lnTo>
                    <a:pt x="3045512" y="491909"/>
                  </a:lnTo>
                  <a:lnTo>
                    <a:pt x="2987416" y="480585"/>
                  </a:lnTo>
                  <a:lnTo>
                    <a:pt x="2931387" y="469674"/>
                  </a:lnTo>
                  <a:lnTo>
                    <a:pt x="2878275" y="459341"/>
                  </a:lnTo>
                  <a:lnTo>
                    <a:pt x="2828931" y="449748"/>
                  </a:lnTo>
                  <a:lnTo>
                    <a:pt x="2784205" y="441060"/>
                  </a:lnTo>
                  <a:lnTo>
                    <a:pt x="2744948" y="433440"/>
                  </a:lnTo>
                  <a:lnTo>
                    <a:pt x="2712010" y="427054"/>
                  </a:lnTo>
                  <a:lnTo>
                    <a:pt x="2686485" y="420178"/>
                  </a:lnTo>
                  <a:lnTo>
                    <a:pt x="2662439" y="409787"/>
                  </a:lnTo>
                  <a:lnTo>
                    <a:pt x="2640161" y="396014"/>
                  </a:lnTo>
                  <a:lnTo>
                    <a:pt x="2619941" y="378992"/>
                  </a:lnTo>
                  <a:lnTo>
                    <a:pt x="2590737" y="350531"/>
                  </a:lnTo>
                  <a:lnTo>
                    <a:pt x="2556046" y="316725"/>
                  </a:lnTo>
                  <a:lnTo>
                    <a:pt x="2517488" y="279150"/>
                  </a:lnTo>
                  <a:lnTo>
                    <a:pt x="2476684" y="239382"/>
                  </a:lnTo>
                  <a:lnTo>
                    <a:pt x="2435253" y="198998"/>
                  </a:lnTo>
                  <a:lnTo>
                    <a:pt x="2394816" y="159574"/>
                  </a:lnTo>
                  <a:lnTo>
                    <a:pt x="2356993" y="122687"/>
                  </a:lnTo>
                  <a:lnTo>
                    <a:pt x="2323404" y="89912"/>
                  </a:lnTo>
                  <a:lnTo>
                    <a:pt x="2295669" y="62827"/>
                  </a:lnTo>
                  <a:lnTo>
                    <a:pt x="2260844" y="35703"/>
                  </a:lnTo>
                  <a:lnTo>
                    <a:pt x="2219843" y="16029"/>
                  </a:lnTo>
                  <a:lnTo>
                    <a:pt x="2173398" y="4047"/>
                  </a:lnTo>
                  <a:lnTo>
                    <a:pt x="2122242" y="0"/>
                  </a:lnTo>
                  <a:lnTo>
                    <a:pt x="1490201" y="0"/>
                  </a:lnTo>
                  <a:lnTo>
                    <a:pt x="1124817" y="0"/>
                  </a:lnTo>
                  <a:close/>
                </a:path>
                <a:path w="3694429" h="1361440">
                  <a:moveTo>
                    <a:pt x="1214281" y="94965"/>
                  </a:moveTo>
                  <a:lnTo>
                    <a:pt x="1522338" y="94965"/>
                  </a:lnTo>
                  <a:lnTo>
                    <a:pt x="1534978" y="97428"/>
                  </a:lnTo>
                  <a:lnTo>
                    <a:pt x="1545400" y="104187"/>
                  </a:lnTo>
                  <a:lnTo>
                    <a:pt x="1552616" y="114297"/>
                  </a:lnTo>
                  <a:lnTo>
                    <a:pt x="1555635" y="126813"/>
                  </a:lnTo>
                  <a:lnTo>
                    <a:pt x="1567505" y="395785"/>
                  </a:lnTo>
                  <a:lnTo>
                    <a:pt x="1564900" y="411775"/>
                  </a:lnTo>
                  <a:lnTo>
                    <a:pt x="1556511" y="424949"/>
                  </a:lnTo>
                  <a:lnTo>
                    <a:pt x="1543702" y="433892"/>
                  </a:lnTo>
                  <a:lnTo>
                    <a:pt x="1527840" y="437187"/>
                  </a:lnTo>
                  <a:lnTo>
                    <a:pt x="1014506" y="437187"/>
                  </a:lnTo>
                  <a:lnTo>
                    <a:pt x="996980" y="432778"/>
                  </a:lnTo>
                  <a:lnTo>
                    <a:pt x="984239" y="421279"/>
                  </a:lnTo>
                  <a:lnTo>
                    <a:pt x="978091" y="405285"/>
                  </a:lnTo>
                  <a:lnTo>
                    <a:pt x="980342" y="387388"/>
                  </a:lnTo>
                  <a:lnTo>
                    <a:pt x="1088046" y="172848"/>
                  </a:lnTo>
                  <a:lnTo>
                    <a:pt x="1110372" y="140522"/>
                  </a:lnTo>
                  <a:lnTo>
                    <a:pt x="1140112" y="115989"/>
                  </a:lnTo>
                  <a:lnTo>
                    <a:pt x="1175377" y="100415"/>
                  </a:lnTo>
                  <a:lnTo>
                    <a:pt x="1214281" y="94965"/>
                  </a:lnTo>
                  <a:close/>
                </a:path>
                <a:path w="3694429" h="1361440">
                  <a:moveTo>
                    <a:pt x="1703583" y="94965"/>
                  </a:moveTo>
                  <a:lnTo>
                    <a:pt x="2142219" y="94965"/>
                  </a:lnTo>
                  <a:lnTo>
                    <a:pt x="2177736" y="98180"/>
                  </a:lnTo>
                  <a:lnTo>
                    <a:pt x="2236559" y="123068"/>
                  </a:lnTo>
                  <a:lnTo>
                    <a:pt x="2454909" y="387099"/>
                  </a:lnTo>
                  <a:lnTo>
                    <a:pt x="2458569" y="402113"/>
                  </a:lnTo>
                  <a:lnTo>
                    <a:pt x="2451214" y="418532"/>
                  </a:lnTo>
                  <a:lnTo>
                    <a:pt x="2436296" y="431757"/>
                  </a:lnTo>
                  <a:lnTo>
                    <a:pt x="2417270" y="437187"/>
                  </a:lnTo>
                  <a:lnTo>
                    <a:pt x="1743828" y="437187"/>
                  </a:lnTo>
                  <a:lnTo>
                    <a:pt x="1705751" y="414697"/>
                  </a:lnTo>
                  <a:lnTo>
                    <a:pt x="1672604" y="128840"/>
                  </a:lnTo>
                  <a:lnTo>
                    <a:pt x="1674143" y="116140"/>
                  </a:lnTo>
                  <a:lnTo>
                    <a:pt x="1680686" y="105318"/>
                  </a:lnTo>
                  <a:lnTo>
                    <a:pt x="1690933" y="97789"/>
                  </a:lnTo>
                  <a:lnTo>
                    <a:pt x="1703583" y="94965"/>
                  </a:lnTo>
                  <a:close/>
                </a:path>
                <a:path w="3694429" h="1361440">
                  <a:moveTo>
                    <a:pt x="711370" y="780857"/>
                  </a:moveTo>
                  <a:lnTo>
                    <a:pt x="664303" y="784653"/>
                  </a:lnTo>
                  <a:lnTo>
                    <a:pt x="619658" y="795643"/>
                  </a:lnTo>
                  <a:lnTo>
                    <a:pt x="578030" y="813230"/>
                  </a:lnTo>
                  <a:lnTo>
                    <a:pt x="540018" y="836819"/>
                  </a:lnTo>
                  <a:lnTo>
                    <a:pt x="506217" y="865812"/>
                  </a:lnTo>
                  <a:lnTo>
                    <a:pt x="477225" y="899613"/>
                  </a:lnTo>
                  <a:lnTo>
                    <a:pt x="453636" y="937625"/>
                  </a:lnTo>
                  <a:lnTo>
                    <a:pt x="436049" y="979252"/>
                  </a:lnTo>
                  <a:lnTo>
                    <a:pt x="425059" y="1023897"/>
                  </a:lnTo>
                  <a:lnTo>
                    <a:pt x="421263" y="1070965"/>
                  </a:lnTo>
                  <a:lnTo>
                    <a:pt x="425059" y="1118040"/>
                  </a:lnTo>
                  <a:lnTo>
                    <a:pt x="436049" y="1162707"/>
                  </a:lnTo>
                  <a:lnTo>
                    <a:pt x="453636" y="1204367"/>
                  </a:lnTo>
                  <a:lnTo>
                    <a:pt x="477225" y="1242418"/>
                  </a:lnTo>
                  <a:lnTo>
                    <a:pt x="506217" y="1276262"/>
                  </a:lnTo>
                  <a:lnTo>
                    <a:pt x="540018" y="1305297"/>
                  </a:lnTo>
                  <a:lnTo>
                    <a:pt x="578030" y="1328925"/>
                  </a:lnTo>
                  <a:lnTo>
                    <a:pt x="619658" y="1346545"/>
                  </a:lnTo>
                  <a:lnTo>
                    <a:pt x="664303" y="1357557"/>
                  </a:lnTo>
                  <a:lnTo>
                    <a:pt x="711370" y="1361361"/>
                  </a:lnTo>
                  <a:lnTo>
                    <a:pt x="758438" y="1357557"/>
                  </a:lnTo>
                  <a:lnTo>
                    <a:pt x="803083" y="1346545"/>
                  </a:lnTo>
                  <a:lnTo>
                    <a:pt x="844710" y="1328926"/>
                  </a:lnTo>
                  <a:lnTo>
                    <a:pt x="882722" y="1305298"/>
                  </a:lnTo>
                  <a:lnTo>
                    <a:pt x="916523" y="1276262"/>
                  </a:lnTo>
                  <a:lnTo>
                    <a:pt x="945516" y="1242418"/>
                  </a:lnTo>
                  <a:lnTo>
                    <a:pt x="969104" y="1204367"/>
                  </a:lnTo>
                  <a:lnTo>
                    <a:pt x="986692" y="1162707"/>
                  </a:lnTo>
                  <a:lnTo>
                    <a:pt x="997682" y="1118040"/>
                  </a:lnTo>
                  <a:lnTo>
                    <a:pt x="1001477" y="1070965"/>
                  </a:lnTo>
                  <a:lnTo>
                    <a:pt x="997682" y="1023897"/>
                  </a:lnTo>
                  <a:lnTo>
                    <a:pt x="986692" y="979252"/>
                  </a:lnTo>
                  <a:lnTo>
                    <a:pt x="969104" y="937625"/>
                  </a:lnTo>
                  <a:lnTo>
                    <a:pt x="945516" y="899612"/>
                  </a:lnTo>
                  <a:lnTo>
                    <a:pt x="916523" y="865812"/>
                  </a:lnTo>
                  <a:lnTo>
                    <a:pt x="882722" y="836819"/>
                  </a:lnTo>
                  <a:lnTo>
                    <a:pt x="844710" y="813230"/>
                  </a:lnTo>
                  <a:lnTo>
                    <a:pt x="803083" y="795643"/>
                  </a:lnTo>
                  <a:lnTo>
                    <a:pt x="758438" y="784653"/>
                  </a:lnTo>
                  <a:lnTo>
                    <a:pt x="711370" y="780857"/>
                  </a:lnTo>
                  <a:close/>
                </a:path>
                <a:path w="3694429" h="1361440">
                  <a:moveTo>
                    <a:pt x="2940158" y="780857"/>
                  </a:moveTo>
                  <a:lnTo>
                    <a:pt x="2893091" y="784653"/>
                  </a:lnTo>
                  <a:lnTo>
                    <a:pt x="2848446" y="795643"/>
                  </a:lnTo>
                  <a:lnTo>
                    <a:pt x="2806818" y="813230"/>
                  </a:lnTo>
                  <a:lnTo>
                    <a:pt x="2768806" y="836819"/>
                  </a:lnTo>
                  <a:lnTo>
                    <a:pt x="2735005" y="865812"/>
                  </a:lnTo>
                  <a:lnTo>
                    <a:pt x="2706012" y="899613"/>
                  </a:lnTo>
                  <a:lnTo>
                    <a:pt x="2682424" y="937625"/>
                  </a:lnTo>
                  <a:lnTo>
                    <a:pt x="2664837" y="979252"/>
                  </a:lnTo>
                  <a:lnTo>
                    <a:pt x="2653847" y="1023897"/>
                  </a:lnTo>
                  <a:lnTo>
                    <a:pt x="2650051" y="1070965"/>
                  </a:lnTo>
                  <a:lnTo>
                    <a:pt x="2653847" y="1118040"/>
                  </a:lnTo>
                  <a:lnTo>
                    <a:pt x="2664837" y="1162707"/>
                  </a:lnTo>
                  <a:lnTo>
                    <a:pt x="2682424" y="1204367"/>
                  </a:lnTo>
                  <a:lnTo>
                    <a:pt x="2706013" y="1242418"/>
                  </a:lnTo>
                  <a:lnTo>
                    <a:pt x="2735006" y="1276262"/>
                  </a:lnTo>
                  <a:lnTo>
                    <a:pt x="2768807" y="1305297"/>
                  </a:lnTo>
                  <a:lnTo>
                    <a:pt x="2806819" y="1328925"/>
                  </a:lnTo>
                  <a:lnTo>
                    <a:pt x="2848446" y="1346545"/>
                  </a:lnTo>
                  <a:lnTo>
                    <a:pt x="2893091" y="1357557"/>
                  </a:lnTo>
                  <a:lnTo>
                    <a:pt x="2940158" y="1361361"/>
                  </a:lnTo>
                  <a:lnTo>
                    <a:pt x="2987233" y="1357557"/>
                  </a:lnTo>
                  <a:lnTo>
                    <a:pt x="3031901" y="1346545"/>
                  </a:lnTo>
                  <a:lnTo>
                    <a:pt x="3073560" y="1328926"/>
                  </a:lnTo>
                  <a:lnTo>
                    <a:pt x="3111612" y="1305298"/>
                  </a:lnTo>
                  <a:lnTo>
                    <a:pt x="3145455" y="1276262"/>
                  </a:lnTo>
                  <a:lnTo>
                    <a:pt x="3174491" y="1242418"/>
                  </a:lnTo>
                  <a:lnTo>
                    <a:pt x="3198119" y="1204367"/>
                  </a:lnTo>
                  <a:lnTo>
                    <a:pt x="3215739" y="1162707"/>
                  </a:lnTo>
                  <a:lnTo>
                    <a:pt x="3226751" y="1118040"/>
                  </a:lnTo>
                  <a:lnTo>
                    <a:pt x="3230556" y="1070965"/>
                  </a:lnTo>
                  <a:lnTo>
                    <a:pt x="3226752" y="1023897"/>
                  </a:lnTo>
                  <a:lnTo>
                    <a:pt x="3215740" y="979252"/>
                  </a:lnTo>
                  <a:lnTo>
                    <a:pt x="3198120" y="937625"/>
                  </a:lnTo>
                  <a:lnTo>
                    <a:pt x="3174492" y="899612"/>
                  </a:lnTo>
                  <a:lnTo>
                    <a:pt x="3145456" y="865812"/>
                  </a:lnTo>
                  <a:lnTo>
                    <a:pt x="3111613" y="836819"/>
                  </a:lnTo>
                  <a:lnTo>
                    <a:pt x="3073561" y="813230"/>
                  </a:lnTo>
                  <a:lnTo>
                    <a:pt x="3031901" y="795643"/>
                  </a:lnTo>
                  <a:lnTo>
                    <a:pt x="2987234" y="784653"/>
                  </a:lnTo>
                  <a:lnTo>
                    <a:pt x="2940158" y="780857"/>
                  </a:lnTo>
                  <a:close/>
                </a:path>
                <a:path w="3694429" h="1361440">
                  <a:moveTo>
                    <a:pt x="711370" y="934596"/>
                  </a:moveTo>
                  <a:lnTo>
                    <a:pt x="754463" y="941551"/>
                  </a:lnTo>
                  <a:lnTo>
                    <a:pt x="791895" y="960916"/>
                  </a:lnTo>
                  <a:lnTo>
                    <a:pt x="821419" y="990439"/>
                  </a:lnTo>
                  <a:lnTo>
                    <a:pt x="840783" y="1027872"/>
                  </a:lnTo>
                  <a:lnTo>
                    <a:pt x="847738" y="1070965"/>
                  </a:lnTo>
                  <a:lnTo>
                    <a:pt x="840783" y="1114057"/>
                  </a:lnTo>
                  <a:lnTo>
                    <a:pt x="821419" y="1151489"/>
                  </a:lnTo>
                  <a:lnTo>
                    <a:pt x="791896" y="1181012"/>
                  </a:lnTo>
                  <a:lnTo>
                    <a:pt x="754463" y="1200377"/>
                  </a:lnTo>
                  <a:lnTo>
                    <a:pt x="711370" y="1207332"/>
                  </a:lnTo>
                  <a:lnTo>
                    <a:pt x="668278" y="1200378"/>
                  </a:lnTo>
                  <a:lnTo>
                    <a:pt x="630845" y="1181013"/>
                  </a:lnTo>
                  <a:lnTo>
                    <a:pt x="601322" y="1151490"/>
                  </a:lnTo>
                  <a:lnTo>
                    <a:pt x="581957" y="1114057"/>
                  </a:lnTo>
                  <a:lnTo>
                    <a:pt x="575003" y="1070965"/>
                  </a:lnTo>
                  <a:lnTo>
                    <a:pt x="581957" y="1027872"/>
                  </a:lnTo>
                  <a:lnTo>
                    <a:pt x="601321" y="990439"/>
                  </a:lnTo>
                  <a:lnTo>
                    <a:pt x="630845" y="960915"/>
                  </a:lnTo>
                  <a:lnTo>
                    <a:pt x="668278" y="941551"/>
                  </a:lnTo>
                  <a:lnTo>
                    <a:pt x="711370" y="934596"/>
                  </a:lnTo>
                  <a:close/>
                </a:path>
                <a:path w="3694429" h="1361440">
                  <a:moveTo>
                    <a:pt x="2940158" y="934596"/>
                  </a:moveTo>
                  <a:lnTo>
                    <a:pt x="2983250" y="941551"/>
                  </a:lnTo>
                  <a:lnTo>
                    <a:pt x="3020683" y="960916"/>
                  </a:lnTo>
                  <a:lnTo>
                    <a:pt x="3050206" y="990439"/>
                  </a:lnTo>
                  <a:lnTo>
                    <a:pt x="3069571" y="1027872"/>
                  </a:lnTo>
                  <a:lnTo>
                    <a:pt x="3076526" y="1070965"/>
                  </a:lnTo>
                  <a:lnTo>
                    <a:pt x="3069571" y="1114057"/>
                  </a:lnTo>
                  <a:lnTo>
                    <a:pt x="3050207" y="1151489"/>
                  </a:lnTo>
                  <a:lnTo>
                    <a:pt x="3020684" y="1181012"/>
                  </a:lnTo>
                  <a:lnTo>
                    <a:pt x="2983251" y="1200377"/>
                  </a:lnTo>
                  <a:lnTo>
                    <a:pt x="2940158" y="1207332"/>
                  </a:lnTo>
                  <a:lnTo>
                    <a:pt x="2897066" y="1200378"/>
                  </a:lnTo>
                  <a:lnTo>
                    <a:pt x="2859633" y="1181013"/>
                  </a:lnTo>
                  <a:lnTo>
                    <a:pt x="2830110" y="1151490"/>
                  </a:lnTo>
                  <a:lnTo>
                    <a:pt x="2810746" y="1114057"/>
                  </a:lnTo>
                  <a:lnTo>
                    <a:pt x="2803791" y="1070965"/>
                  </a:lnTo>
                  <a:lnTo>
                    <a:pt x="2810745" y="1027872"/>
                  </a:lnTo>
                  <a:lnTo>
                    <a:pt x="2830110" y="990439"/>
                  </a:lnTo>
                  <a:lnTo>
                    <a:pt x="2859633" y="960915"/>
                  </a:lnTo>
                  <a:lnTo>
                    <a:pt x="2897066" y="941551"/>
                  </a:lnTo>
                  <a:lnTo>
                    <a:pt x="2940158" y="934596"/>
                  </a:lnTo>
                  <a:close/>
                </a:path>
              </a:pathLst>
            </a:custGeom>
            <a:ln w="20941">
              <a:solidFill>
                <a:srgbClr val="00265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902970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229" dirty="0">
                <a:latin typeface="Trebuchet MS"/>
                <a:cs typeface="Trebuchet MS"/>
              </a:rPr>
              <a:t>Outliers </a:t>
            </a:r>
            <a:r>
              <a:rPr spc="-215" dirty="0"/>
              <a:t>| </a:t>
            </a:r>
            <a:r>
              <a:rPr spc="-80" dirty="0"/>
              <a:t>Objects </a:t>
            </a:r>
            <a:r>
              <a:rPr spc="175" dirty="0"/>
              <a:t>in</a:t>
            </a:r>
            <a:r>
              <a:rPr spc="1030" dirty="0"/>
              <a:t> </a:t>
            </a:r>
            <a:r>
              <a:rPr spc="15" dirty="0"/>
              <a:t>Motion</a:t>
            </a:r>
          </a:p>
        </p:txBody>
      </p:sp>
      <p:sp>
        <p:nvSpPr>
          <p:cNvPr id="16" name="object 16"/>
          <p:cNvSpPr/>
          <p:nvPr/>
        </p:nvSpPr>
        <p:spPr>
          <a:xfrm>
            <a:off x="2568292" y="4644277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4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48891" y="4144680"/>
            <a:ext cx="526415" cy="1945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62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0" marR="5080" lvl="0" indent="0" algn="r" defTabSz="914400" rtl="0" eaLnBrk="1" fontAlgn="auto" latinLnBrk="0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4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701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13668" y="4181948"/>
            <a:ext cx="7828915" cy="3490595"/>
            <a:chOff x="3113668" y="4181948"/>
            <a:chExt cx="7828915" cy="3490595"/>
          </a:xfrm>
        </p:grpSpPr>
        <p:sp>
          <p:nvSpPr>
            <p:cNvPr id="19" name="object 19"/>
            <p:cNvSpPr/>
            <p:nvPr/>
          </p:nvSpPr>
          <p:spPr>
            <a:xfrm>
              <a:off x="9944891" y="4955966"/>
              <a:ext cx="165376" cy="16537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9944891" y="5319542"/>
              <a:ext cx="165376" cy="16537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9944891" y="5737994"/>
              <a:ext cx="165376" cy="16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9944891" y="6156446"/>
              <a:ext cx="165376" cy="16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9944891" y="6574897"/>
              <a:ext cx="165376" cy="16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0291765" y="6871669"/>
              <a:ext cx="165377" cy="16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0221112" y="7243596"/>
              <a:ext cx="165376" cy="16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0776750" y="7506966"/>
              <a:ext cx="165377" cy="1653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201623" y="4336917"/>
              <a:ext cx="0" cy="1664335"/>
            </a:xfrm>
            <a:custGeom>
              <a:avLst/>
              <a:gdLst/>
              <a:ahLst/>
              <a:cxnLst/>
              <a:rect l="l" t="t" r="r" b="b"/>
              <a:pathLst>
                <a:path h="1664335">
                  <a:moveTo>
                    <a:pt x="0" y="0"/>
                  </a:moveTo>
                  <a:lnTo>
                    <a:pt x="0" y="1664036"/>
                  </a:lnTo>
                </a:path>
              </a:pathLst>
            </a:custGeom>
            <a:ln w="41883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113668" y="4181948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3187733" y="5363372"/>
              <a:ext cx="1608455" cy="624205"/>
            </a:xfrm>
            <a:custGeom>
              <a:avLst/>
              <a:gdLst/>
              <a:ahLst/>
              <a:cxnLst/>
              <a:rect l="l" t="t" r="r" b="b"/>
              <a:pathLst>
                <a:path w="1608454" h="624204">
                  <a:moveTo>
                    <a:pt x="0" y="623690"/>
                  </a:moveTo>
                  <a:lnTo>
                    <a:pt x="1588914" y="7571"/>
                  </a:lnTo>
                  <a:lnTo>
                    <a:pt x="1608439" y="0"/>
                  </a:lnTo>
                </a:path>
              </a:pathLst>
            </a:custGeom>
            <a:ln w="41883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744848" y="5288937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4" h="164464">
                  <a:moveTo>
                    <a:pt x="0" y="0"/>
                  </a:moveTo>
                  <a:lnTo>
                    <a:pt x="63598" y="164011"/>
                  </a:lnTo>
                  <a:lnTo>
                    <a:pt x="195810" y="18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3187733" y="5983508"/>
              <a:ext cx="1766570" cy="427990"/>
            </a:xfrm>
            <a:custGeom>
              <a:avLst/>
              <a:gdLst/>
              <a:ahLst/>
              <a:cxnLst/>
              <a:rect l="l" t="t" r="r" b="b"/>
              <a:pathLst>
                <a:path w="1766570" h="427989">
                  <a:moveTo>
                    <a:pt x="0" y="0"/>
                  </a:moveTo>
                  <a:lnTo>
                    <a:pt x="1745929" y="423030"/>
                  </a:lnTo>
                  <a:lnTo>
                    <a:pt x="1766282" y="427962"/>
                  </a:lnTo>
                </a:path>
              </a:pathLst>
            </a:custGeom>
            <a:ln w="41883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912950" y="6321056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3" y="0"/>
                  </a:moveTo>
                  <a:lnTo>
                    <a:pt x="0" y="170963"/>
                  </a:lnTo>
                  <a:lnTo>
                    <a:pt x="191675" y="126905"/>
                  </a:lnTo>
                  <a:lnTo>
                    <a:pt x="41423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3118935" y="5891229"/>
              <a:ext cx="165377" cy="1653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22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017281"/>
            <a:ext cx="17415510" cy="3382010"/>
            <a:chOff x="0" y="5017281"/>
            <a:chExt cx="17415510" cy="3382010"/>
          </a:xfrm>
        </p:grpSpPr>
        <p:sp>
          <p:nvSpPr>
            <p:cNvPr id="3" name="object 3"/>
            <p:cNvSpPr/>
            <p:nvPr/>
          </p:nvSpPr>
          <p:spPr>
            <a:xfrm>
              <a:off x="0" y="6717088"/>
              <a:ext cx="17031303" cy="13426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5325690" y="6028382"/>
              <a:ext cx="441959" cy="658495"/>
            </a:xfrm>
            <a:custGeom>
              <a:avLst/>
              <a:gdLst/>
              <a:ahLst/>
              <a:cxnLst/>
              <a:rect l="l" t="t" r="r" b="b"/>
              <a:pathLst>
                <a:path w="441959" h="658495">
                  <a:moveTo>
                    <a:pt x="193668" y="416600"/>
                  </a:moveTo>
                  <a:lnTo>
                    <a:pt x="110268" y="416600"/>
                  </a:lnTo>
                  <a:lnTo>
                    <a:pt x="110268" y="602234"/>
                  </a:lnTo>
                  <a:lnTo>
                    <a:pt x="108938" y="606052"/>
                  </a:lnTo>
                  <a:lnTo>
                    <a:pt x="86604" y="635422"/>
                  </a:lnTo>
                  <a:lnTo>
                    <a:pt x="85274" y="639239"/>
                  </a:lnTo>
                  <a:lnTo>
                    <a:pt x="85274" y="654429"/>
                  </a:lnTo>
                  <a:lnTo>
                    <a:pt x="89012" y="658170"/>
                  </a:lnTo>
                  <a:lnTo>
                    <a:pt x="189930" y="658170"/>
                  </a:lnTo>
                  <a:lnTo>
                    <a:pt x="193668" y="654429"/>
                  </a:lnTo>
                  <a:lnTo>
                    <a:pt x="193668" y="416600"/>
                  </a:lnTo>
                  <a:close/>
                </a:path>
                <a:path w="441959" h="658495">
                  <a:moveTo>
                    <a:pt x="331266" y="416600"/>
                  </a:moveTo>
                  <a:lnTo>
                    <a:pt x="247866" y="416600"/>
                  </a:lnTo>
                  <a:lnTo>
                    <a:pt x="247866" y="654429"/>
                  </a:lnTo>
                  <a:lnTo>
                    <a:pt x="251604" y="658170"/>
                  </a:lnTo>
                  <a:lnTo>
                    <a:pt x="352512" y="658170"/>
                  </a:lnTo>
                  <a:lnTo>
                    <a:pt x="356208" y="654429"/>
                  </a:lnTo>
                  <a:lnTo>
                    <a:pt x="356208" y="639239"/>
                  </a:lnTo>
                  <a:lnTo>
                    <a:pt x="354931" y="635420"/>
                  </a:lnTo>
                  <a:lnTo>
                    <a:pt x="332544" y="606050"/>
                  </a:lnTo>
                  <a:lnTo>
                    <a:pt x="331266" y="602234"/>
                  </a:lnTo>
                  <a:lnTo>
                    <a:pt x="331266" y="416600"/>
                  </a:lnTo>
                  <a:close/>
                </a:path>
                <a:path w="441959" h="658495">
                  <a:moveTo>
                    <a:pt x="56887" y="416600"/>
                  </a:moveTo>
                  <a:lnTo>
                    <a:pt x="16323" y="416600"/>
                  </a:lnTo>
                  <a:lnTo>
                    <a:pt x="753" y="435523"/>
                  </a:lnTo>
                  <a:lnTo>
                    <a:pt x="0" y="439133"/>
                  </a:lnTo>
                  <a:lnTo>
                    <a:pt x="10890" y="477661"/>
                  </a:lnTo>
                  <a:lnTo>
                    <a:pt x="12616" y="478972"/>
                  </a:lnTo>
                  <a:lnTo>
                    <a:pt x="23820" y="478972"/>
                  </a:lnTo>
                  <a:lnTo>
                    <a:pt x="25778" y="477011"/>
                  </a:lnTo>
                  <a:lnTo>
                    <a:pt x="25778" y="444603"/>
                  </a:lnTo>
                  <a:lnTo>
                    <a:pt x="30647" y="439739"/>
                  </a:lnTo>
                  <a:lnTo>
                    <a:pt x="73040" y="439739"/>
                  </a:lnTo>
                  <a:lnTo>
                    <a:pt x="73211" y="439131"/>
                  </a:lnTo>
                  <a:lnTo>
                    <a:pt x="72457" y="435521"/>
                  </a:lnTo>
                  <a:lnTo>
                    <a:pt x="56887" y="416600"/>
                  </a:lnTo>
                  <a:close/>
                </a:path>
                <a:path w="441959" h="658495">
                  <a:moveTo>
                    <a:pt x="73040" y="439739"/>
                  </a:moveTo>
                  <a:lnTo>
                    <a:pt x="42615" y="439739"/>
                  </a:lnTo>
                  <a:lnTo>
                    <a:pt x="47432" y="444603"/>
                  </a:lnTo>
                  <a:lnTo>
                    <a:pt x="47432" y="477011"/>
                  </a:lnTo>
                  <a:lnTo>
                    <a:pt x="49390" y="478972"/>
                  </a:lnTo>
                  <a:lnTo>
                    <a:pt x="60583" y="478972"/>
                  </a:lnTo>
                  <a:lnTo>
                    <a:pt x="62322" y="477660"/>
                  </a:lnTo>
                  <a:lnTo>
                    <a:pt x="73040" y="439739"/>
                  </a:lnTo>
                  <a:close/>
                </a:path>
                <a:path w="441959" h="658495">
                  <a:moveTo>
                    <a:pt x="425211" y="416600"/>
                  </a:moveTo>
                  <a:lnTo>
                    <a:pt x="384636" y="416600"/>
                  </a:lnTo>
                  <a:lnTo>
                    <a:pt x="369066" y="435523"/>
                  </a:lnTo>
                  <a:lnTo>
                    <a:pt x="368323" y="439133"/>
                  </a:lnTo>
                  <a:lnTo>
                    <a:pt x="379203" y="477661"/>
                  </a:lnTo>
                  <a:lnTo>
                    <a:pt x="380940" y="478972"/>
                  </a:lnTo>
                  <a:lnTo>
                    <a:pt x="392134" y="478972"/>
                  </a:lnTo>
                  <a:lnTo>
                    <a:pt x="394050" y="477011"/>
                  </a:lnTo>
                  <a:lnTo>
                    <a:pt x="394050" y="444603"/>
                  </a:lnTo>
                  <a:lnTo>
                    <a:pt x="398908" y="439739"/>
                  </a:lnTo>
                  <a:lnTo>
                    <a:pt x="441362" y="439739"/>
                  </a:lnTo>
                  <a:lnTo>
                    <a:pt x="441535" y="439131"/>
                  </a:lnTo>
                  <a:lnTo>
                    <a:pt x="440781" y="435521"/>
                  </a:lnTo>
                  <a:lnTo>
                    <a:pt x="425211" y="416600"/>
                  </a:lnTo>
                  <a:close/>
                </a:path>
                <a:path w="441959" h="658495">
                  <a:moveTo>
                    <a:pt x="441362" y="439739"/>
                  </a:moveTo>
                  <a:lnTo>
                    <a:pt x="410887" y="439739"/>
                  </a:lnTo>
                  <a:lnTo>
                    <a:pt x="415745" y="444603"/>
                  </a:lnTo>
                  <a:lnTo>
                    <a:pt x="415745" y="477011"/>
                  </a:lnTo>
                  <a:lnTo>
                    <a:pt x="417714" y="478972"/>
                  </a:lnTo>
                  <a:lnTo>
                    <a:pt x="428907" y="478972"/>
                  </a:lnTo>
                  <a:lnTo>
                    <a:pt x="430593" y="477660"/>
                  </a:lnTo>
                  <a:lnTo>
                    <a:pt x="441362" y="439739"/>
                  </a:lnTo>
                  <a:close/>
                </a:path>
                <a:path w="441959" h="658495">
                  <a:moveTo>
                    <a:pt x="66740" y="147779"/>
                  </a:moveTo>
                  <a:lnTo>
                    <a:pt x="6470" y="147779"/>
                  </a:lnTo>
                  <a:lnTo>
                    <a:pt x="1717" y="152532"/>
                  </a:lnTo>
                  <a:lnTo>
                    <a:pt x="1716" y="290379"/>
                  </a:lnTo>
                  <a:lnTo>
                    <a:pt x="5308" y="294616"/>
                  </a:lnTo>
                  <a:lnTo>
                    <a:pt x="10051" y="295662"/>
                  </a:lnTo>
                  <a:lnTo>
                    <a:pt x="10051" y="316744"/>
                  </a:lnTo>
                  <a:lnTo>
                    <a:pt x="5308" y="317790"/>
                  </a:lnTo>
                  <a:lnTo>
                    <a:pt x="1716" y="322026"/>
                  </a:lnTo>
                  <a:lnTo>
                    <a:pt x="1716" y="411899"/>
                  </a:lnTo>
                  <a:lnTo>
                    <a:pt x="6470" y="416600"/>
                  </a:lnTo>
                  <a:lnTo>
                    <a:pt x="66740" y="416600"/>
                  </a:lnTo>
                  <a:lnTo>
                    <a:pt x="71492" y="411899"/>
                  </a:lnTo>
                  <a:lnTo>
                    <a:pt x="71494" y="322026"/>
                  </a:lnTo>
                  <a:lnTo>
                    <a:pt x="67955" y="317790"/>
                  </a:lnTo>
                  <a:lnTo>
                    <a:pt x="63212" y="316744"/>
                  </a:lnTo>
                  <a:lnTo>
                    <a:pt x="63212" y="295662"/>
                  </a:lnTo>
                  <a:lnTo>
                    <a:pt x="67955" y="294616"/>
                  </a:lnTo>
                  <a:lnTo>
                    <a:pt x="71493" y="290379"/>
                  </a:lnTo>
                  <a:lnTo>
                    <a:pt x="71494" y="238997"/>
                  </a:lnTo>
                  <a:lnTo>
                    <a:pt x="439808" y="238997"/>
                  </a:lnTo>
                  <a:lnTo>
                    <a:pt x="439808" y="237506"/>
                  </a:lnTo>
                  <a:lnTo>
                    <a:pt x="165952" y="237506"/>
                  </a:lnTo>
                  <a:lnTo>
                    <a:pt x="165952" y="170404"/>
                  </a:lnTo>
                  <a:lnTo>
                    <a:pt x="71494" y="170404"/>
                  </a:lnTo>
                  <a:lnTo>
                    <a:pt x="71494" y="152532"/>
                  </a:lnTo>
                  <a:lnTo>
                    <a:pt x="66740" y="147779"/>
                  </a:lnTo>
                  <a:close/>
                </a:path>
                <a:path w="441959" h="658495">
                  <a:moveTo>
                    <a:pt x="357129" y="238997"/>
                  </a:moveTo>
                  <a:lnTo>
                    <a:pt x="84405" y="238997"/>
                  </a:lnTo>
                  <a:lnTo>
                    <a:pt x="84405" y="411058"/>
                  </a:lnTo>
                  <a:lnTo>
                    <a:pt x="89944" y="416600"/>
                  </a:lnTo>
                  <a:lnTo>
                    <a:pt x="351590" y="416600"/>
                  </a:lnTo>
                  <a:lnTo>
                    <a:pt x="357129" y="411058"/>
                  </a:lnTo>
                  <a:lnTo>
                    <a:pt x="357129" y="368472"/>
                  </a:lnTo>
                  <a:lnTo>
                    <a:pt x="197365" y="368472"/>
                  </a:lnTo>
                  <a:lnTo>
                    <a:pt x="165125" y="336180"/>
                  </a:lnTo>
                  <a:lnTo>
                    <a:pt x="177137" y="326310"/>
                  </a:lnTo>
                  <a:lnTo>
                    <a:pt x="190640" y="319088"/>
                  </a:lnTo>
                  <a:lnTo>
                    <a:pt x="205297" y="314653"/>
                  </a:lnTo>
                  <a:lnTo>
                    <a:pt x="220767" y="313144"/>
                  </a:lnTo>
                  <a:lnTo>
                    <a:pt x="357129" y="313144"/>
                  </a:lnTo>
                  <a:lnTo>
                    <a:pt x="357129" y="289903"/>
                  </a:lnTo>
                  <a:lnTo>
                    <a:pt x="171418" y="289903"/>
                  </a:lnTo>
                  <a:lnTo>
                    <a:pt x="165954" y="284486"/>
                  </a:lnTo>
                  <a:lnTo>
                    <a:pt x="165952" y="271050"/>
                  </a:lnTo>
                  <a:lnTo>
                    <a:pt x="171418" y="265581"/>
                  </a:lnTo>
                  <a:lnTo>
                    <a:pt x="357129" y="265581"/>
                  </a:lnTo>
                  <a:lnTo>
                    <a:pt x="357129" y="238997"/>
                  </a:lnTo>
                  <a:close/>
                </a:path>
                <a:path w="441959" h="658495">
                  <a:moveTo>
                    <a:pt x="439808" y="238997"/>
                  </a:moveTo>
                  <a:lnTo>
                    <a:pt x="370040" y="238997"/>
                  </a:lnTo>
                  <a:lnTo>
                    <a:pt x="370040" y="290379"/>
                  </a:lnTo>
                  <a:lnTo>
                    <a:pt x="373579" y="294616"/>
                  </a:lnTo>
                  <a:lnTo>
                    <a:pt x="378312" y="295662"/>
                  </a:lnTo>
                  <a:lnTo>
                    <a:pt x="378312" y="316744"/>
                  </a:lnTo>
                  <a:lnTo>
                    <a:pt x="373579" y="317790"/>
                  </a:lnTo>
                  <a:lnTo>
                    <a:pt x="370041" y="322026"/>
                  </a:lnTo>
                  <a:lnTo>
                    <a:pt x="370040" y="411899"/>
                  </a:lnTo>
                  <a:lnTo>
                    <a:pt x="374794" y="416600"/>
                  </a:lnTo>
                  <a:lnTo>
                    <a:pt x="435054" y="416600"/>
                  </a:lnTo>
                  <a:lnTo>
                    <a:pt x="439805" y="411899"/>
                  </a:lnTo>
                  <a:lnTo>
                    <a:pt x="439808" y="322026"/>
                  </a:lnTo>
                  <a:lnTo>
                    <a:pt x="436216" y="317790"/>
                  </a:lnTo>
                  <a:lnTo>
                    <a:pt x="431483" y="316744"/>
                  </a:lnTo>
                  <a:lnTo>
                    <a:pt x="431483" y="295662"/>
                  </a:lnTo>
                  <a:lnTo>
                    <a:pt x="436216" y="294616"/>
                  </a:lnTo>
                  <a:lnTo>
                    <a:pt x="439808" y="290379"/>
                  </a:lnTo>
                  <a:lnTo>
                    <a:pt x="439808" y="238997"/>
                  </a:lnTo>
                  <a:close/>
                </a:path>
                <a:path w="441959" h="658495">
                  <a:moveTo>
                    <a:pt x="229594" y="358754"/>
                  </a:moveTo>
                  <a:lnTo>
                    <a:pt x="211940" y="358754"/>
                  </a:lnTo>
                  <a:lnTo>
                    <a:pt x="203616" y="362229"/>
                  </a:lnTo>
                  <a:lnTo>
                    <a:pt x="197365" y="368472"/>
                  </a:lnTo>
                  <a:lnTo>
                    <a:pt x="244159" y="368472"/>
                  </a:lnTo>
                  <a:lnTo>
                    <a:pt x="237918" y="362229"/>
                  </a:lnTo>
                  <a:lnTo>
                    <a:pt x="229594" y="358754"/>
                  </a:lnTo>
                  <a:close/>
                </a:path>
                <a:path w="441959" h="658495">
                  <a:moveTo>
                    <a:pt x="357129" y="313144"/>
                  </a:moveTo>
                  <a:lnTo>
                    <a:pt x="220767" y="313144"/>
                  </a:lnTo>
                  <a:lnTo>
                    <a:pt x="236237" y="314653"/>
                  </a:lnTo>
                  <a:lnTo>
                    <a:pt x="250893" y="319088"/>
                  </a:lnTo>
                  <a:lnTo>
                    <a:pt x="264394" y="326310"/>
                  </a:lnTo>
                  <a:lnTo>
                    <a:pt x="276399" y="336180"/>
                  </a:lnTo>
                  <a:lnTo>
                    <a:pt x="244159" y="368472"/>
                  </a:lnTo>
                  <a:lnTo>
                    <a:pt x="357129" y="368472"/>
                  </a:lnTo>
                  <a:lnTo>
                    <a:pt x="357129" y="313144"/>
                  </a:lnTo>
                  <a:close/>
                </a:path>
                <a:path w="441959" h="658495">
                  <a:moveTo>
                    <a:pt x="214045" y="265581"/>
                  </a:moveTo>
                  <a:lnTo>
                    <a:pt x="184852" y="265581"/>
                  </a:lnTo>
                  <a:lnTo>
                    <a:pt x="190275" y="271050"/>
                  </a:lnTo>
                  <a:lnTo>
                    <a:pt x="190276" y="284486"/>
                  </a:lnTo>
                  <a:lnTo>
                    <a:pt x="184852" y="289903"/>
                  </a:lnTo>
                  <a:lnTo>
                    <a:pt x="214045" y="289903"/>
                  </a:lnTo>
                  <a:lnTo>
                    <a:pt x="208581" y="284486"/>
                  </a:lnTo>
                  <a:lnTo>
                    <a:pt x="208579" y="271050"/>
                  </a:lnTo>
                  <a:lnTo>
                    <a:pt x="214045" y="265581"/>
                  </a:lnTo>
                  <a:close/>
                </a:path>
                <a:path w="441959" h="658495">
                  <a:moveTo>
                    <a:pt x="256672" y="265581"/>
                  </a:moveTo>
                  <a:lnTo>
                    <a:pt x="227479" y="265581"/>
                  </a:lnTo>
                  <a:lnTo>
                    <a:pt x="232955" y="271050"/>
                  </a:lnTo>
                  <a:lnTo>
                    <a:pt x="232955" y="284486"/>
                  </a:lnTo>
                  <a:lnTo>
                    <a:pt x="227479" y="289903"/>
                  </a:lnTo>
                  <a:lnTo>
                    <a:pt x="256672" y="289903"/>
                  </a:lnTo>
                  <a:lnTo>
                    <a:pt x="251260" y="284486"/>
                  </a:lnTo>
                  <a:lnTo>
                    <a:pt x="251258" y="271050"/>
                  </a:lnTo>
                  <a:lnTo>
                    <a:pt x="256672" y="265581"/>
                  </a:lnTo>
                  <a:close/>
                </a:path>
                <a:path w="441959" h="658495">
                  <a:moveTo>
                    <a:pt x="357129" y="265581"/>
                  </a:moveTo>
                  <a:lnTo>
                    <a:pt x="270106" y="265581"/>
                  </a:lnTo>
                  <a:lnTo>
                    <a:pt x="275582" y="271050"/>
                  </a:lnTo>
                  <a:lnTo>
                    <a:pt x="275582" y="284486"/>
                  </a:lnTo>
                  <a:lnTo>
                    <a:pt x="270106" y="289903"/>
                  </a:lnTo>
                  <a:lnTo>
                    <a:pt x="357129" y="289903"/>
                  </a:lnTo>
                  <a:lnTo>
                    <a:pt x="357129" y="265581"/>
                  </a:lnTo>
                  <a:close/>
                </a:path>
                <a:path w="441959" h="658495">
                  <a:moveTo>
                    <a:pt x="357129" y="166805"/>
                  </a:moveTo>
                  <a:lnTo>
                    <a:pt x="275582" y="166805"/>
                  </a:lnTo>
                  <a:lnTo>
                    <a:pt x="275582" y="237506"/>
                  </a:lnTo>
                  <a:lnTo>
                    <a:pt x="439808" y="237506"/>
                  </a:lnTo>
                  <a:lnTo>
                    <a:pt x="439808" y="170404"/>
                  </a:lnTo>
                  <a:lnTo>
                    <a:pt x="357129" y="170404"/>
                  </a:lnTo>
                  <a:lnTo>
                    <a:pt x="357129" y="166805"/>
                  </a:lnTo>
                  <a:close/>
                </a:path>
                <a:path w="441959" h="658495">
                  <a:moveTo>
                    <a:pt x="351590" y="123355"/>
                  </a:moveTo>
                  <a:lnTo>
                    <a:pt x="89944" y="123355"/>
                  </a:lnTo>
                  <a:lnTo>
                    <a:pt x="84405" y="128897"/>
                  </a:lnTo>
                  <a:lnTo>
                    <a:pt x="84405" y="170404"/>
                  </a:lnTo>
                  <a:lnTo>
                    <a:pt x="165952" y="170404"/>
                  </a:lnTo>
                  <a:lnTo>
                    <a:pt x="165952" y="166805"/>
                  </a:lnTo>
                  <a:lnTo>
                    <a:pt x="357129" y="166805"/>
                  </a:lnTo>
                  <a:lnTo>
                    <a:pt x="357129" y="128897"/>
                  </a:lnTo>
                  <a:lnTo>
                    <a:pt x="351590" y="123355"/>
                  </a:lnTo>
                  <a:close/>
                </a:path>
                <a:path w="441959" h="658495">
                  <a:moveTo>
                    <a:pt x="435054" y="147779"/>
                  </a:moveTo>
                  <a:lnTo>
                    <a:pt x="374783" y="147779"/>
                  </a:lnTo>
                  <a:lnTo>
                    <a:pt x="370041" y="152532"/>
                  </a:lnTo>
                  <a:lnTo>
                    <a:pt x="370040" y="170404"/>
                  </a:lnTo>
                  <a:lnTo>
                    <a:pt x="439808" y="170404"/>
                  </a:lnTo>
                  <a:lnTo>
                    <a:pt x="439808" y="152532"/>
                  </a:lnTo>
                  <a:lnTo>
                    <a:pt x="435054" y="147779"/>
                  </a:lnTo>
                  <a:close/>
                </a:path>
                <a:path w="441959" h="658495">
                  <a:moveTo>
                    <a:pt x="299278" y="79648"/>
                  </a:moveTo>
                  <a:lnTo>
                    <a:pt x="142246" y="79648"/>
                  </a:lnTo>
                  <a:lnTo>
                    <a:pt x="144508" y="81908"/>
                  </a:lnTo>
                  <a:lnTo>
                    <a:pt x="144508" y="123355"/>
                  </a:lnTo>
                  <a:lnTo>
                    <a:pt x="297016" y="123355"/>
                  </a:lnTo>
                  <a:lnTo>
                    <a:pt x="297016" y="81908"/>
                  </a:lnTo>
                  <a:lnTo>
                    <a:pt x="299278" y="79648"/>
                  </a:lnTo>
                  <a:close/>
                </a:path>
                <a:path w="441959" h="658495">
                  <a:moveTo>
                    <a:pt x="189197" y="43706"/>
                  </a:moveTo>
                  <a:lnTo>
                    <a:pt x="129492" y="43706"/>
                  </a:lnTo>
                  <a:lnTo>
                    <a:pt x="127231" y="45966"/>
                  </a:lnTo>
                  <a:lnTo>
                    <a:pt x="127231" y="77440"/>
                  </a:lnTo>
                  <a:lnTo>
                    <a:pt x="129492" y="79648"/>
                  </a:lnTo>
                  <a:lnTo>
                    <a:pt x="179281" y="79648"/>
                  </a:lnTo>
                  <a:lnTo>
                    <a:pt x="171250" y="71616"/>
                  </a:lnTo>
                  <a:lnTo>
                    <a:pt x="171250" y="61702"/>
                  </a:lnTo>
                  <a:lnTo>
                    <a:pt x="172660" y="54708"/>
                  </a:lnTo>
                  <a:lnTo>
                    <a:pt x="176505" y="48987"/>
                  </a:lnTo>
                  <a:lnTo>
                    <a:pt x="182210" y="45124"/>
                  </a:lnTo>
                  <a:lnTo>
                    <a:pt x="189197" y="43706"/>
                  </a:lnTo>
                  <a:close/>
                </a:path>
                <a:path w="441959" h="658495">
                  <a:moveTo>
                    <a:pt x="252337" y="43706"/>
                  </a:moveTo>
                  <a:lnTo>
                    <a:pt x="189197" y="43706"/>
                  </a:lnTo>
                  <a:lnTo>
                    <a:pt x="196183" y="45124"/>
                  </a:lnTo>
                  <a:lnTo>
                    <a:pt x="201884" y="48987"/>
                  </a:lnTo>
                  <a:lnTo>
                    <a:pt x="205726" y="54708"/>
                  </a:lnTo>
                  <a:lnTo>
                    <a:pt x="207134" y="61702"/>
                  </a:lnTo>
                  <a:lnTo>
                    <a:pt x="207134" y="71616"/>
                  </a:lnTo>
                  <a:lnTo>
                    <a:pt x="199103" y="79648"/>
                  </a:lnTo>
                  <a:lnTo>
                    <a:pt x="242421" y="79648"/>
                  </a:lnTo>
                  <a:lnTo>
                    <a:pt x="234390" y="71616"/>
                  </a:lnTo>
                  <a:lnTo>
                    <a:pt x="234390" y="61702"/>
                  </a:lnTo>
                  <a:lnTo>
                    <a:pt x="235799" y="54708"/>
                  </a:lnTo>
                  <a:lnTo>
                    <a:pt x="239645" y="48987"/>
                  </a:lnTo>
                  <a:lnTo>
                    <a:pt x="245349" y="45124"/>
                  </a:lnTo>
                  <a:lnTo>
                    <a:pt x="252337" y="43706"/>
                  </a:lnTo>
                  <a:close/>
                </a:path>
                <a:path w="441959" h="658495">
                  <a:moveTo>
                    <a:pt x="312042" y="43706"/>
                  </a:moveTo>
                  <a:lnTo>
                    <a:pt x="252337" y="43706"/>
                  </a:lnTo>
                  <a:lnTo>
                    <a:pt x="259324" y="45124"/>
                  </a:lnTo>
                  <a:lnTo>
                    <a:pt x="265029" y="48987"/>
                  </a:lnTo>
                  <a:lnTo>
                    <a:pt x="268874" y="54708"/>
                  </a:lnTo>
                  <a:lnTo>
                    <a:pt x="270284" y="61702"/>
                  </a:lnTo>
                  <a:lnTo>
                    <a:pt x="270284" y="71616"/>
                  </a:lnTo>
                  <a:lnTo>
                    <a:pt x="262253" y="79648"/>
                  </a:lnTo>
                  <a:lnTo>
                    <a:pt x="312042" y="79648"/>
                  </a:lnTo>
                  <a:lnTo>
                    <a:pt x="314293" y="77440"/>
                  </a:lnTo>
                  <a:lnTo>
                    <a:pt x="314293" y="45966"/>
                  </a:lnTo>
                  <a:lnTo>
                    <a:pt x="312042" y="43706"/>
                  </a:lnTo>
                  <a:close/>
                </a:path>
                <a:path w="441959" h="658495">
                  <a:moveTo>
                    <a:pt x="291592" y="0"/>
                  </a:moveTo>
                  <a:lnTo>
                    <a:pt x="149932" y="0"/>
                  </a:lnTo>
                  <a:lnTo>
                    <a:pt x="144508" y="5424"/>
                  </a:lnTo>
                  <a:lnTo>
                    <a:pt x="144508" y="41446"/>
                  </a:lnTo>
                  <a:lnTo>
                    <a:pt x="142246" y="43706"/>
                  </a:lnTo>
                  <a:lnTo>
                    <a:pt x="299278" y="43706"/>
                  </a:lnTo>
                  <a:lnTo>
                    <a:pt x="297016" y="41446"/>
                  </a:lnTo>
                  <a:lnTo>
                    <a:pt x="297016" y="5424"/>
                  </a:lnTo>
                  <a:lnTo>
                    <a:pt x="2915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0998670" y="6828564"/>
              <a:ext cx="6416689" cy="15706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2265648" y="5027759"/>
              <a:ext cx="3882740" cy="25756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2265647" y="5027758"/>
              <a:ext cx="3883025" cy="2576195"/>
            </a:xfrm>
            <a:custGeom>
              <a:avLst/>
              <a:gdLst/>
              <a:ahLst/>
              <a:cxnLst/>
              <a:rect l="l" t="t" r="r" b="b"/>
              <a:pathLst>
                <a:path w="3883025" h="2576195">
                  <a:moveTo>
                    <a:pt x="0" y="0"/>
                  </a:moveTo>
                  <a:lnTo>
                    <a:pt x="0" y="1811720"/>
                  </a:lnTo>
                  <a:lnTo>
                    <a:pt x="2752153" y="1811720"/>
                  </a:lnTo>
                  <a:lnTo>
                    <a:pt x="2752153" y="230786"/>
                  </a:lnTo>
                  <a:lnTo>
                    <a:pt x="2747451" y="184369"/>
                  </a:lnTo>
                  <a:lnTo>
                    <a:pt x="2733971" y="141093"/>
                  </a:lnTo>
                  <a:lnTo>
                    <a:pt x="2712652" y="101896"/>
                  </a:lnTo>
                  <a:lnTo>
                    <a:pt x="2684434" y="67719"/>
                  </a:lnTo>
                  <a:lnTo>
                    <a:pt x="2650257" y="39502"/>
                  </a:lnTo>
                  <a:lnTo>
                    <a:pt x="2611060" y="18183"/>
                  </a:lnTo>
                  <a:lnTo>
                    <a:pt x="2567784" y="4702"/>
                  </a:lnTo>
                  <a:lnTo>
                    <a:pt x="2521367" y="0"/>
                  </a:lnTo>
                  <a:lnTo>
                    <a:pt x="0" y="0"/>
                  </a:lnTo>
                  <a:close/>
                </a:path>
                <a:path w="3883025" h="2576195">
                  <a:moveTo>
                    <a:pt x="2829790" y="754833"/>
                  </a:moveTo>
                  <a:lnTo>
                    <a:pt x="2829790" y="2123176"/>
                  </a:lnTo>
                  <a:lnTo>
                    <a:pt x="2916221" y="2123176"/>
                  </a:lnTo>
                  <a:lnTo>
                    <a:pt x="2929935" y="2076912"/>
                  </a:lnTo>
                  <a:lnTo>
                    <a:pt x="2948547" y="2032960"/>
                  </a:lnTo>
                  <a:lnTo>
                    <a:pt x="2971740" y="1991643"/>
                  </a:lnTo>
                  <a:lnTo>
                    <a:pt x="2999197" y="1953290"/>
                  </a:lnTo>
                  <a:lnTo>
                    <a:pt x="3030603" y="1918227"/>
                  </a:lnTo>
                  <a:lnTo>
                    <a:pt x="3065641" y="1886779"/>
                  </a:lnTo>
                  <a:lnTo>
                    <a:pt x="3103994" y="1859274"/>
                  </a:lnTo>
                  <a:lnTo>
                    <a:pt x="3145347" y="1836038"/>
                  </a:lnTo>
                  <a:lnTo>
                    <a:pt x="3189383" y="1817397"/>
                  </a:lnTo>
                  <a:lnTo>
                    <a:pt x="3235786" y="1803678"/>
                  </a:lnTo>
                  <a:lnTo>
                    <a:pt x="3284239" y="1795208"/>
                  </a:lnTo>
                  <a:lnTo>
                    <a:pt x="3334427" y="1792311"/>
                  </a:lnTo>
                  <a:lnTo>
                    <a:pt x="3384602" y="1795189"/>
                  </a:lnTo>
                  <a:lnTo>
                    <a:pt x="3433023" y="1803611"/>
                  </a:lnTo>
                  <a:lnTo>
                    <a:pt x="3479381" y="1817261"/>
                  </a:lnTo>
                  <a:lnTo>
                    <a:pt x="3523370" y="1835822"/>
                  </a:lnTo>
                  <a:lnTo>
                    <a:pt x="3564679" y="1858979"/>
                  </a:lnTo>
                  <a:lnTo>
                    <a:pt x="3603001" y="1886415"/>
                  </a:lnTo>
                  <a:lnTo>
                    <a:pt x="3638028" y="1917814"/>
                  </a:lnTo>
                  <a:lnTo>
                    <a:pt x="3669451" y="1952859"/>
                  </a:lnTo>
                  <a:lnTo>
                    <a:pt x="3696961" y="1991234"/>
                  </a:lnTo>
                  <a:lnTo>
                    <a:pt x="3720251" y="2032622"/>
                  </a:lnTo>
                  <a:lnTo>
                    <a:pt x="3739013" y="2076709"/>
                  </a:lnTo>
                  <a:lnTo>
                    <a:pt x="3752937" y="2123176"/>
                  </a:lnTo>
                  <a:lnTo>
                    <a:pt x="3797516" y="2123176"/>
                  </a:lnTo>
                  <a:lnTo>
                    <a:pt x="3830484" y="2116548"/>
                  </a:lnTo>
                  <a:lnTo>
                    <a:pt x="3857595" y="2098400"/>
                  </a:lnTo>
                  <a:lnTo>
                    <a:pt x="3875972" y="2071335"/>
                  </a:lnTo>
                  <a:lnTo>
                    <a:pt x="3882735" y="2037958"/>
                  </a:lnTo>
                  <a:lnTo>
                    <a:pt x="3882735" y="1514821"/>
                  </a:lnTo>
                  <a:lnTo>
                    <a:pt x="3877637" y="1474364"/>
                  </a:lnTo>
                  <a:lnTo>
                    <a:pt x="3864538" y="1435365"/>
                  </a:lnTo>
                  <a:lnTo>
                    <a:pt x="3586746" y="850059"/>
                  </a:lnTo>
                  <a:lnTo>
                    <a:pt x="3560786" y="810615"/>
                  </a:lnTo>
                  <a:lnTo>
                    <a:pt x="3525364" y="780610"/>
                  </a:lnTo>
                  <a:lnTo>
                    <a:pt x="3483028" y="761523"/>
                  </a:lnTo>
                  <a:lnTo>
                    <a:pt x="3436325" y="754833"/>
                  </a:lnTo>
                  <a:lnTo>
                    <a:pt x="2829790" y="754833"/>
                  </a:lnTo>
                  <a:close/>
                </a:path>
                <a:path w="3883025" h="2576195">
                  <a:moveTo>
                    <a:pt x="3027824" y="906466"/>
                  </a:moveTo>
                  <a:lnTo>
                    <a:pt x="3394778" y="906466"/>
                  </a:lnTo>
                  <a:lnTo>
                    <a:pt x="3418040" y="909764"/>
                  </a:lnTo>
                  <a:lnTo>
                    <a:pt x="3456855" y="934101"/>
                  </a:lnTo>
                  <a:lnTo>
                    <a:pt x="3681972" y="1392604"/>
                  </a:lnTo>
                  <a:lnTo>
                    <a:pt x="3685951" y="1410628"/>
                  </a:lnTo>
                  <a:lnTo>
                    <a:pt x="3680365" y="1427572"/>
                  </a:lnTo>
                  <a:lnTo>
                    <a:pt x="3667319" y="1440148"/>
                  </a:lnTo>
                  <a:lnTo>
                    <a:pt x="3648916" y="1445070"/>
                  </a:lnTo>
                  <a:lnTo>
                    <a:pt x="3516084" y="1445070"/>
                  </a:lnTo>
                  <a:lnTo>
                    <a:pt x="3490579" y="1441381"/>
                  </a:lnTo>
                  <a:lnTo>
                    <a:pt x="3471443" y="1430937"/>
                  </a:lnTo>
                  <a:lnTo>
                    <a:pt x="3455218" y="1414671"/>
                  </a:lnTo>
                  <a:lnTo>
                    <a:pt x="3438448" y="1393514"/>
                  </a:lnTo>
                  <a:lnTo>
                    <a:pt x="3417955" y="1367870"/>
                  </a:lnTo>
                  <a:lnTo>
                    <a:pt x="3388221" y="1333664"/>
                  </a:lnTo>
                  <a:lnTo>
                    <a:pt x="3351447" y="1299087"/>
                  </a:lnTo>
                  <a:lnTo>
                    <a:pt x="3309835" y="1272333"/>
                  </a:lnTo>
                  <a:lnTo>
                    <a:pt x="3265585" y="1261593"/>
                  </a:lnTo>
                  <a:lnTo>
                    <a:pt x="3025094" y="1261593"/>
                  </a:lnTo>
                  <a:lnTo>
                    <a:pt x="3006600" y="1257838"/>
                  </a:lnTo>
                  <a:lnTo>
                    <a:pt x="2991462" y="1247612"/>
                  </a:lnTo>
                  <a:lnTo>
                    <a:pt x="2981236" y="1232473"/>
                  </a:lnTo>
                  <a:lnTo>
                    <a:pt x="2977481" y="1213979"/>
                  </a:lnTo>
                  <a:lnTo>
                    <a:pt x="2977481" y="956809"/>
                  </a:lnTo>
                  <a:lnTo>
                    <a:pt x="2981389" y="937070"/>
                  </a:lnTo>
                  <a:lnTo>
                    <a:pt x="2992099" y="921083"/>
                  </a:lnTo>
                  <a:lnTo>
                    <a:pt x="3008085" y="910374"/>
                  </a:lnTo>
                  <a:lnTo>
                    <a:pt x="3027824" y="906466"/>
                  </a:lnTo>
                  <a:close/>
                </a:path>
                <a:path w="3883025" h="2576195">
                  <a:moveTo>
                    <a:pt x="909499" y="1869038"/>
                  </a:moveTo>
                  <a:lnTo>
                    <a:pt x="861571" y="1872264"/>
                  </a:lnTo>
                  <a:lnTo>
                    <a:pt x="815599" y="1881663"/>
                  </a:lnTo>
                  <a:lnTo>
                    <a:pt x="772003" y="1896812"/>
                  </a:lnTo>
                  <a:lnTo>
                    <a:pt x="731207" y="1917289"/>
                  </a:lnTo>
                  <a:lnTo>
                    <a:pt x="693631" y="1942673"/>
                  </a:lnTo>
                  <a:lnTo>
                    <a:pt x="659698" y="1972543"/>
                  </a:lnTo>
                  <a:lnTo>
                    <a:pt x="629828" y="2006477"/>
                  </a:lnTo>
                  <a:lnTo>
                    <a:pt x="604444" y="2044053"/>
                  </a:lnTo>
                  <a:lnTo>
                    <a:pt x="583966" y="2084849"/>
                  </a:lnTo>
                  <a:lnTo>
                    <a:pt x="568817" y="2128444"/>
                  </a:lnTo>
                  <a:lnTo>
                    <a:pt x="559419" y="2174416"/>
                  </a:lnTo>
                  <a:lnTo>
                    <a:pt x="556192" y="2222344"/>
                  </a:lnTo>
                  <a:lnTo>
                    <a:pt x="559419" y="2270273"/>
                  </a:lnTo>
                  <a:lnTo>
                    <a:pt x="568817" y="2316245"/>
                  </a:lnTo>
                  <a:lnTo>
                    <a:pt x="583966" y="2359840"/>
                  </a:lnTo>
                  <a:lnTo>
                    <a:pt x="604443" y="2400637"/>
                  </a:lnTo>
                  <a:lnTo>
                    <a:pt x="629828" y="2438212"/>
                  </a:lnTo>
                  <a:lnTo>
                    <a:pt x="659698" y="2472146"/>
                  </a:lnTo>
                  <a:lnTo>
                    <a:pt x="693631" y="2502016"/>
                  </a:lnTo>
                  <a:lnTo>
                    <a:pt x="731207" y="2527400"/>
                  </a:lnTo>
                  <a:lnTo>
                    <a:pt x="772003" y="2547877"/>
                  </a:lnTo>
                  <a:lnTo>
                    <a:pt x="815599" y="2563026"/>
                  </a:lnTo>
                  <a:lnTo>
                    <a:pt x="861571" y="2572424"/>
                  </a:lnTo>
                  <a:lnTo>
                    <a:pt x="909499" y="2575651"/>
                  </a:lnTo>
                  <a:lnTo>
                    <a:pt x="957421" y="2572424"/>
                  </a:lnTo>
                  <a:lnTo>
                    <a:pt x="1003377" y="2563026"/>
                  </a:lnTo>
                  <a:lnTo>
                    <a:pt x="1046947" y="2547877"/>
                  </a:lnTo>
                  <a:lnTo>
                    <a:pt x="1087712" y="2527400"/>
                  </a:lnTo>
                  <a:lnTo>
                    <a:pt x="1125252" y="2502015"/>
                  </a:lnTo>
                  <a:lnTo>
                    <a:pt x="1159148" y="2472146"/>
                  </a:lnTo>
                  <a:lnTo>
                    <a:pt x="1188980" y="2438212"/>
                  </a:lnTo>
                  <a:lnTo>
                    <a:pt x="1214329" y="2400636"/>
                  </a:lnTo>
                  <a:lnTo>
                    <a:pt x="1234775" y="2359840"/>
                  </a:lnTo>
                  <a:lnTo>
                    <a:pt x="1249899" y="2316245"/>
                  </a:lnTo>
                  <a:lnTo>
                    <a:pt x="1259281" y="2270272"/>
                  </a:lnTo>
                  <a:lnTo>
                    <a:pt x="1262502" y="2222344"/>
                  </a:lnTo>
                  <a:lnTo>
                    <a:pt x="1259282" y="2174416"/>
                  </a:lnTo>
                  <a:lnTo>
                    <a:pt x="1249900" y="2128444"/>
                  </a:lnTo>
                  <a:lnTo>
                    <a:pt x="1234776" y="2084849"/>
                  </a:lnTo>
                  <a:lnTo>
                    <a:pt x="1214330" y="2044053"/>
                  </a:lnTo>
                  <a:lnTo>
                    <a:pt x="1188981" y="2006477"/>
                  </a:lnTo>
                  <a:lnTo>
                    <a:pt x="1159149" y="1972544"/>
                  </a:lnTo>
                  <a:lnTo>
                    <a:pt x="1125253" y="1942674"/>
                  </a:lnTo>
                  <a:lnTo>
                    <a:pt x="1087713" y="1917289"/>
                  </a:lnTo>
                  <a:lnTo>
                    <a:pt x="1046948" y="1896812"/>
                  </a:lnTo>
                  <a:lnTo>
                    <a:pt x="1003378" y="1881663"/>
                  </a:lnTo>
                  <a:lnTo>
                    <a:pt x="957421" y="1872265"/>
                  </a:lnTo>
                  <a:lnTo>
                    <a:pt x="909499" y="1869038"/>
                  </a:lnTo>
                  <a:close/>
                </a:path>
                <a:path w="3883025" h="2576195">
                  <a:moveTo>
                    <a:pt x="3333517" y="1869038"/>
                  </a:moveTo>
                  <a:lnTo>
                    <a:pt x="3285589" y="1872264"/>
                  </a:lnTo>
                  <a:lnTo>
                    <a:pt x="3239616" y="1881663"/>
                  </a:lnTo>
                  <a:lnTo>
                    <a:pt x="3196021" y="1896812"/>
                  </a:lnTo>
                  <a:lnTo>
                    <a:pt x="3155225" y="1917289"/>
                  </a:lnTo>
                  <a:lnTo>
                    <a:pt x="3117649" y="1942673"/>
                  </a:lnTo>
                  <a:lnTo>
                    <a:pt x="3083716" y="1972543"/>
                  </a:lnTo>
                  <a:lnTo>
                    <a:pt x="3053846" y="2006477"/>
                  </a:lnTo>
                  <a:lnTo>
                    <a:pt x="3028461" y="2044053"/>
                  </a:lnTo>
                  <a:lnTo>
                    <a:pt x="3007984" y="2084849"/>
                  </a:lnTo>
                  <a:lnTo>
                    <a:pt x="2992835" y="2128444"/>
                  </a:lnTo>
                  <a:lnTo>
                    <a:pt x="2983437" y="2174416"/>
                  </a:lnTo>
                  <a:lnTo>
                    <a:pt x="2980210" y="2222344"/>
                  </a:lnTo>
                  <a:lnTo>
                    <a:pt x="2983437" y="2270273"/>
                  </a:lnTo>
                  <a:lnTo>
                    <a:pt x="2992835" y="2316245"/>
                  </a:lnTo>
                  <a:lnTo>
                    <a:pt x="3007984" y="2359840"/>
                  </a:lnTo>
                  <a:lnTo>
                    <a:pt x="3028461" y="2400637"/>
                  </a:lnTo>
                  <a:lnTo>
                    <a:pt x="3053846" y="2438212"/>
                  </a:lnTo>
                  <a:lnTo>
                    <a:pt x="3083716" y="2472146"/>
                  </a:lnTo>
                  <a:lnTo>
                    <a:pt x="3117649" y="2502016"/>
                  </a:lnTo>
                  <a:lnTo>
                    <a:pt x="3155225" y="2527400"/>
                  </a:lnTo>
                  <a:lnTo>
                    <a:pt x="3196021" y="2547877"/>
                  </a:lnTo>
                  <a:lnTo>
                    <a:pt x="3239616" y="2563026"/>
                  </a:lnTo>
                  <a:lnTo>
                    <a:pt x="3285589" y="2572424"/>
                  </a:lnTo>
                  <a:lnTo>
                    <a:pt x="3333517" y="2575651"/>
                  </a:lnTo>
                  <a:lnTo>
                    <a:pt x="3381445" y="2572424"/>
                  </a:lnTo>
                  <a:lnTo>
                    <a:pt x="3427418" y="2563026"/>
                  </a:lnTo>
                  <a:lnTo>
                    <a:pt x="3471013" y="2547877"/>
                  </a:lnTo>
                  <a:lnTo>
                    <a:pt x="3511809" y="2527400"/>
                  </a:lnTo>
                  <a:lnTo>
                    <a:pt x="3549385" y="2502015"/>
                  </a:lnTo>
                  <a:lnTo>
                    <a:pt x="3583319" y="2472146"/>
                  </a:lnTo>
                  <a:lnTo>
                    <a:pt x="3613189" y="2438212"/>
                  </a:lnTo>
                  <a:lnTo>
                    <a:pt x="3638573" y="2400636"/>
                  </a:lnTo>
                  <a:lnTo>
                    <a:pt x="3659051" y="2359840"/>
                  </a:lnTo>
                  <a:lnTo>
                    <a:pt x="3674199" y="2316245"/>
                  </a:lnTo>
                  <a:lnTo>
                    <a:pt x="3683598" y="2270272"/>
                  </a:lnTo>
                  <a:lnTo>
                    <a:pt x="3686824" y="2222344"/>
                  </a:lnTo>
                  <a:lnTo>
                    <a:pt x="3683598" y="2174416"/>
                  </a:lnTo>
                  <a:lnTo>
                    <a:pt x="3674199" y="2128444"/>
                  </a:lnTo>
                  <a:lnTo>
                    <a:pt x="3659051" y="2084849"/>
                  </a:lnTo>
                  <a:lnTo>
                    <a:pt x="3638573" y="2044053"/>
                  </a:lnTo>
                  <a:lnTo>
                    <a:pt x="3613189" y="2006477"/>
                  </a:lnTo>
                  <a:lnTo>
                    <a:pt x="3583319" y="1972544"/>
                  </a:lnTo>
                  <a:lnTo>
                    <a:pt x="3549385" y="1942674"/>
                  </a:lnTo>
                  <a:lnTo>
                    <a:pt x="3511809" y="1917290"/>
                  </a:lnTo>
                  <a:lnTo>
                    <a:pt x="3471013" y="1896812"/>
                  </a:lnTo>
                  <a:lnTo>
                    <a:pt x="3427418" y="1881664"/>
                  </a:lnTo>
                  <a:lnTo>
                    <a:pt x="3381445" y="1872265"/>
                  </a:lnTo>
                  <a:lnTo>
                    <a:pt x="3333517" y="1869038"/>
                  </a:lnTo>
                  <a:close/>
                </a:path>
                <a:path w="3883025" h="2576195">
                  <a:moveTo>
                    <a:pt x="374535" y="1894209"/>
                  </a:moveTo>
                  <a:lnTo>
                    <a:pt x="318431" y="2247515"/>
                  </a:lnTo>
                  <a:lnTo>
                    <a:pt x="288407" y="2432812"/>
                  </a:lnTo>
                  <a:lnTo>
                    <a:pt x="441557" y="2432812"/>
                  </a:lnTo>
                  <a:lnTo>
                    <a:pt x="488260" y="2142586"/>
                  </a:lnTo>
                  <a:lnTo>
                    <a:pt x="500301" y="2093052"/>
                  </a:lnTo>
                  <a:lnTo>
                    <a:pt x="517686" y="2046490"/>
                  </a:lnTo>
                  <a:lnTo>
                    <a:pt x="539968" y="2003113"/>
                  </a:lnTo>
                  <a:lnTo>
                    <a:pt x="566697" y="1963132"/>
                  </a:lnTo>
                  <a:lnTo>
                    <a:pt x="597426" y="1926760"/>
                  </a:lnTo>
                  <a:lnTo>
                    <a:pt x="631706" y="1894209"/>
                  </a:lnTo>
                  <a:lnTo>
                    <a:pt x="531931" y="1894209"/>
                  </a:lnTo>
                  <a:lnTo>
                    <a:pt x="374535" y="1894209"/>
                  </a:lnTo>
                  <a:close/>
                </a:path>
                <a:path w="3883025" h="2576195">
                  <a:moveTo>
                    <a:pt x="1186988" y="1894209"/>
                  </a:moveTo>
                  <a:lnTo>
                    <a:pt x="1224654" y="1930130"/>
                  </a:lnTo>
                  <a:lnTo>
                    <a:pt x="1257573" y="1970176"/>
                  </a:lnTo>
                  <a:lnTo>
                    <a:pt x="1285409" y="2013838"/>
                  </a:lnTo>
                  <a:lnTo>
                    <a:pt x="1307828" y="2060606"/>
                  </a:lnTo>
                  <a:lnTo>
                    <a:pt x="1324495" y="2109972"/>
                  </a:lnTo>
                  <a:lnTo>
                    <a:pt x="1335073" y="2161426"/>
                  </a:lnTo>
                  <a:lnTo>
                    <a:pt x="1339229" y="2214460"/>
                  </a:lnTo>
                  <a:lnTo>
                    <a:pt x="2752153" y="2214460"/>
                  </a:lnTo>
                  <a:lnTo>
                    <a:pt x="2752153" y="1894209"/>
                  </a:lnTo>
                  <a:lnTo>
                    <a:pt x="1186988" y="1894209"/>
                  </a:lnTo>
                  <a:close/>
                </a:path>
                <a:path w="3883025" h="2576195">
                  <a:moveTo>
                    <a:pt x="909499" y="2055244"/>
                  </a:moveTo>
                  <a:lnTo>
                    <a:pt x="953799" y="2061152"/>
                  </a:lnTo>
                  <a:lnTo>
                    <a:pt x="993482" y="2077843"/>
                  </a:lnTo>
                  <a:lnTo>
                    <a:pt x="1027015" y="2103767"/>
                  </a:lnTo>
                  <a:lnTo>
                    <a:pt x="1052866" y="2137374"/>
                  </a:lnTo>
                  <a:lnTo>
                    <a:pt x="1069501" y="2177113"/>
                  </a:lnTo>
                  <a:lnTo>
                    <a:pt x="1075387" y="2221434"/>
                  </a:lnTo>
                  <a:lnTo>
                    <a:pt x="1069501" y="2265734"/>
                  </a:lnTo>
                  <a:lnTo>
                    <a:pt x="1052866" y="2305417"/>
                  </a:lnTo>
                  <a:lnTo>
                    <a:pt x="1027016" y="2338951"/>
                  </a:lnTo>
                  <a:lnTo>
                    <a:pt x="993482" y="2364802"/>
                  </a:lnTo>
                  <a:lnTo>
                    <a:pt x="953799" y="2381437"/>
                  </a:lnTo>
                  <a:lnTo>
                    <a:pt x="909499" y="2387323"/>
                  </a:lnTo>
                  <a:lnTo>
                    <a:pt x="865514" y="2381437"/>
                  </a:lnTo>
                  <a:lnTo>
                    <a:pt x="825869" y="2364802"/>
                  </a:lnTo>
                  <a:lnTo>
                    <a:pt x="792195" y="2338951"/>
                  </a:lnTo>
                  <a:lnTo>
                    <a:pt x="766122" y="2305418"/>
                  </a:lnTo>
                  <a:lnTo>
                    <a:pt x="749283" y="2265734"/>
                  </a:lnTo>
                  <a:lnTo>
                    <a:pt x="743308" y="2221434"/>
                  </a:lnTo>
                  <a:lnTo>
                    <a:pt x="749217" y="2177113"/>
                  </a:lnTo>
                  <a:lnTo>
                    <a:pt x="765908" y="2137373"/>
                  </a:lnTo>
                  <a:lnTo>
                    <a:pt x="791832" y="2103767"/>
                  </a:lnTo>
                  <a:lnTo>
                    <a:pt x="825438" y="2077843"/>
                  </a:lnTo>
                  <a:lnTo>
                    <a:pt x="865177" y="2061152"/>
                  </a:lnTo>
                  <a:lnTo>
                    <a:pt x="909499" y="2055244"/>
                  </a:lnTo>
                  <a:close/>
                </a:path>
                <a:path w="3883025" h="2576195">
                  <a:moveTo>
                    <a:pt x="3333517" y="2055244"/>
                  </a:moveTo>
                  <a:lnTo>
                    <a:pt x="3377817" y="2061152"/>
                  </a:lnTo>
                  <a:lnTo>
                    <a:pt x="3417500" y="2077843"/>
                  </a:lnTo>
                  <a:lnTo>
                    <a:pt x="3451033" y="2103767"/>
                  </a:lnTo>
                  <a:lnTo>
                    <a:pt x="3476884" y="2137374"/>
                  </a:lnTo>
                  <a:lnTo>
                    <a:pt x="3493519" y="2177113"/>
                  </a:lnTo>
                  <a:lnTo>
                    <a:pt x="3499405" y="2221434"/>
                  </a:lnTo>
                  <a:lnTo>
                    <a:pt x="3493519" y="2265734"/>
                  </a:lnTo>
                  <a:lnTo>
                    <a:pt x="3476885" y="2305417"/>
                  </a:lnTo>
                  <a:lnTo>
                    <a:pt x="3451034" y="2338951"/>
                  </a:lnTo>
                  <a:lnTo>
                    <a:pt x="3417500" y="2364802"/>
                  </a:lnTo>
                  <a:lnTo>
                    <a:pt x="3377817" y="2381437"/>
                  </a:lnTo>
                  <a:lnTo>
                    <a:pt x="3333517" y="2387323"/>
                  </a:lnTo>
                  <a:lnTo>
                    <a:pt x="3289554" y="2381437"/>
                  </a:lnTo>
                  <a:lnTo>
                    <a:pt x="3249966" y="2364802"/>
                  </a:lnTo>
                  <a:lnTo>
                    <a:pt x="3216365" y="2338951"/>
                  </a:lnTo>
                  <a:lnTo>
                    <a:pt x="3190366" y="2305418"/>
                  </a:lnTo>
                  <a:lnTo>
                    <a:pt x="3173583" y="2265734"/>
                  </a:lnTo>
                  <a:lnTo>
                    <a:pt x="3167630" y="2221434"/>
                  </a:lnTo>
                  <a:lnTo>
                    <a:pt x="3173515" y="2177113"/>
                  </a:lnTo>
                  <a:lnTo>
                    <a:pt x="3190150" y="2137373"/>
                  </a:lnTo>
                  <a:lnTo>
                    <a:pt x="3216001" y="2103767"/>
                  </a:lnTo>
                  <a:lnTo>
                    <a:pt x="3249534" y="2077843"/>
                  </a:lnTo>
                  <a:lnTo>
                    <a:pt x="3289217" y="2061152"/>
                  </a:lnTo>
                  <a:lnTo>
                    <a:pt x="3333517" y="2055244"/>
                  </a:lnTo>
                  <a:close/>
                </a:path>
              </a:pathLst>
            </a:custGeom>
            <a:ln w="20941">
              <a:solidFill>
                <a:srgbClr val="0171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181410" y="5870135"/>
              <a:ext cx="527561" cy="2382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181410" y="5870135"/>
              <a:ext cx="527685" cy="238760"/>
            </a:xfrm>
            <a:custGeom>
              <a:avLst/>
              <a:gdLst/>
              <a:ahLst/>
              <a:cxnLst/>
              <a:rect l="l" t="t" r="r" b="b"/>
              <a:pathLst>
                <a:path w="527685" h="238760">
                  <a:moveTo>
                    <a:pt x="263697" y="0"/>
                  </a:moveTo>
                  <a:lnTo>
                    <a:pt x="212801" y="4888"/>
                  </a:lnTo>
                  <a:lnTo>
                    <a:pt x="163432" y="19547"/>
                  </a:lnTo>
                  <a:lnTo>
                    <a:pt x="117095" y="43963"/>
                  </a:lnTo>
                  <a:lnTo>
                    <a:pt x="75294" y="78126"/>
                  </a:lnTo>
                  <a:lnTo>
                    <a:pt x="45499" y="113823"/>
                  </a:lnTo>
                  <a:lnTo>
                    <a:pt x="23176" y="153048"/>
                  </a:lnTo>
                  <a:lnTo>
                    <a:pt x="8089" y="194833"/>
                  </a:lnTo>
                  <a:lnTo>
                    <a:pt x="0" y="238210"/>
                  </a:lnTo>
                  <a:lnTo>
                    <a:pt x="527561" y="238210"/>
                  </a:lnTo>
                  <a:lnTo>
                    <a:pt x="519472" y="194832"/>
                  </a:lnTo>
                  <a:lnTo>
                    <a:pt x="504385" y="153048"/>
                  </a:lnTo>
                  <a:lnTo>
                    <a:pt x="482062" y="113823"/>
                  </a:lnTo>
                  <a:lnTo>
                    <a:pt x="452266" y="78126"/>
                  </a:lnTo>
                  <a:lnTo>
                    <a:pt x="410439" y="43963"/>
                  </a:lnTo>
                  <a:lnTo>
                    <a:pt x="364044" y="19547"/>
                  </a:lnTo>
                  <a:lnTo>
                    <a:pt x="314619" y="4888"/>
                  </a:lnTo>
                  <a:lnTo>
                    <a:pt x="263697" y="0"/>
                  </a:lnTo>
                  <a:close/>
                </a:path>
              </a:pathLst>
            </a:custGeom>
            <a:ln w="20941">
              <a:solidFill>
                <a:srgbClr val="002A5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555149" y="6270333"/>
              <a:ext cx="441959" cy="658495"/>
            </a:xfrm>
            <a:custGeom>
              <a:avLst/>
              <a:gdLst/>
              <a:ahLst/>
              <a:cxnLst/>
              <a:rect l="l" t="t" r="r" b="b"/>
              <a:pathLst>
                <a:path w="441960" h="658495">
                  <a:moveTo>
                    <a:pt x="193665" y="416600"/>
                  </a:moveTo>
                  <a:lnTo>
                    <a:pt x="110262" y="416600"/>
                  </a:lnTo>
                  <a:lnTo>
                    <a:pt x="110262" y="602234"/>
                  </a:lnTo>
                  <a:lnTo>
                    <a:pt x="108932" y="606052"/>
                  </a:lnTo>
                  <a:lnTo>
                    <a:pt x="86602" y="635422"/>
                  </a:lnTo>
                  <a:lnTo>
                    <a:pt x="85272" y="639240"/>
                  </a:lnTo>
                  <a:lnTo>
                    <a:pt x="85272" y="654429"/>
                  </a:lnTo>
                  <a:lnTo>
                    <a:pt x="89012" y="658170"/>
                  </a:lnTo>
                  <a:lnTo>
                    <a:pt x="189923" y="658170"/>
                  </a:lnTo>
                  <a:lnTo>
                    <a:pt x="193665" y="654429"/>
                  </a:lnTo>
                  <a:lnTo>
                    <a:pt x="193665" y="416600"/>
                  </a:lnTo>
                  <a:close/>
                </a:path>
                <a:path w="441960" h="658495">
                  <a:moveTo>
                    <a:pt x="331263" y="416600"/>
                  </a:moveTo>
                  <a:lnTo>
                    <a:pt x="247861" y="416600"/>
                  </a:lnTo>
                  <a:lnTo>
                    <a:pt x="247861" y="654429"/>
                  </a:lnTo>
                  <a:lnTo>
                    <a:pt x="251601" y="658170"/>
                  </a:lnTo>
                  <a:lnTo>
                    <a:pt x="352512" y="658170"/>
                  </a:lnTo>
                  <a:lnTo>
                    <a:pt x="356202" y="654429"/>
                  </a:lnTo>
                  <a:lnTo>
                    <a:pt x="356201" y="639240"/>
                  </a:lnTo>
                  <a:lnTo>
                    <a:pt x="354923" y="635421"/>
                  </a:lnTo>
                  <a:lnTo>
                    <a:pt x="332541" y="606050"/>
                  </a:lnTo>
                  <a:lnTo>
                    <a:pt x="331263" y="602234"/>
                  </a:lnTo>
                  <a:lnTo>
                    <a:pt x="331263" y="416600"/>
                  </a:lnTo>
                  <a:close/>
                </a:path>
                <a:path w="441960" h="658495">
                  <a:moveTo>
                    <a:pt x="56889" y="416600"/>
                  </a:moveTo>
                  <a:lnTo>
                    <a:pt x="16317" y="416601"/>
                  </a:lnTo>
                  <a:lnTo>
                    <a:pt x="748" y="435523"/>
                  </a:lnTo>
                  <a:lnTo>
                    <a:pt x="0" y="439133"/>
                  </a:lnTo>
                  <a:lnTo>
                    <a:pt x="10888" y="477662"/>
                  </a:lnTo>
                  <a:lnTo>
                    <a:pt x="12619" y="478972"/>
                  </a:lnTo>
                  <a:lnTo>
                    <a:pt x="23817" y="478972"/>
                  </a:lnTo>
                  <a:lnTo>
                    <a:pt x="25780" y="477011"/>
                  </a:lnTo>
                  <a:lnTo>
                    <a:pt x="25780" y="444603"/>
                  </a:lnTo>
                  <a:lnTo>
                    <a:pt x="30643" y="439740"/>
                  </a:lnTo>
                  <a:lnTo>
                    <a:pt x="73036" y="439740"/>
                  </a:lnTo>
                  <a:lnTo>
                    <a:pt x="73207" y="439132"/>
                  </a:lnTo>
                  <a:lnTo>
                    <a:pt x="72457" y="435521"/>
                  </a:lnTo>
                  <a:lnTo>
                    <a:pt x="56889" y="416600"/>
                  </a:lnTo>
                  <a:close/>
                </a:path>
                <a:path w="441960" h="658495">
                  <a:moveTo>
                    <a:pt x="73036" y="439740"/>
                  </a:moveTo>
                  <a:lnTo>
                    <a:pt x="42615" y="439740"/>
                  </a:lnTo>
                  <a:lnTo>
                    <a:pt x="47427" y="444603"/>
                  </a:lnTo>
                  <a:lnTo>
                    <a:pt x="47427" y="477011"/>
                  </a:lnTo>
                  <a:lnTo>
                    <a:pt x="49390" y="478972"/>
                  </a:lnTo>
                  <a:lnTo>
                    <a:pt x="60587" y="478972"/>
                  </a:lnTo>
                  <a:lnTo>
                    <a:pt x="62323" y="477660"/>
                  </a:lnTo>
                  <a:lnTo>
                    <a:pt x="73036" y="439740"/>
                  </a:lnTo>
                  <a:close/>
                </a:path>
                <a:path w="441960" h="658495">
                  <a:moveTo>
                    <a:pt x="425206" y="416600"/>
                  </a:moveTo>
                  <a:lnTo>
                    <a:pt x="384636" y="416601"/>
                  </a:lnTo>
                  <a:lnTo>
                    <a:pt x="369065" y="435523"/>
                  </a:lnTo>
                  <a:lnTo>
                    <a:pt x="368318" y="439133"/>
                  </a:lnTo>
                  <a:lnTo>
                    <a:pt x="379206" y="477662"/>
                  </a:lnTo>
                  <a:lnTo>
                    <a:pt x="380936" y="478972"/>
                  </a:lnTo>
                  <a:lnTo>
                    <a:pt x="392136" y="478972"/>
                  </a:lnTo>
                  <a:lnTo>
                    <a:pt x="394046" y="477011"/>
                  </a:lnTo>
                  <a:lnTo>
                    <a:pt x="394046" y="444603"/>
                  </a:lnTo>
                  <a:lnTo>
                    <a:pt x="398910" y="439740"/>
                  </a:lnTo>
                  <a:lnTo>
                    <a:pt x="441355" y="439740"/>
                  </a:lnTo>
                  <a:lnTo>
                    <a:pt x="441528" y="439132"/>
                  </a:lnTo>
                  <a:lnTo>
                    <a:pt x="440777" y="435521"/>
                  </a:lnTo>
                  <a:lnTo>
                    <a:pt x="425206" y="416600"/>
                  </a:lnTo>
                  <a:close/>
                </a:path>
                <a:path w="441960" h="658495">
                  <a:moveTo>
                    <a:pt x="441355" y="439740"/>
                  </a:moveTo>
                  <a:lnTo>
                    <a:pt x="410882" y="439740"/>
                  </a:lnTo>
                  <a:lnTo>
                    <a:pt x="415745" y="444603"/>
                  </a:lnTo>
                  <a:lnTo>
                    <a:pt x="415746" y="477011"/>
                  </a:lnTo>
                  <a:lnTo>
                    <a:pt x="417709" y="478972"/>
                  </a:lnTo>
                  <a:lnTo>
                    <a:pt x="428904" y="478972"/>
                  </a:lnTo>
                  <a:lnTo>
                    <a:pt x="430588" y="477660"/>
                  </a:lnTo>
                  <a:lnTo>
                    <a:pt x="441355" y="439740"/>
                  </a:lnTo>
                  <a:close/>
                </a:path>
                <a:path w="441960" h="658495">
                  <a:moveTo>
                    <a:pt x="357127" y="238997"/>
                  </a:moveTo>
                  <a:lnTo>
                    <a:pt x="84398" y="238997"/>
                  </a:lnTo>
                  <a:lnTo>
                    <a:pt x="84398" y="411058"/>
                  </a:lnTo>
                  <a:lnTo>
                    <a:pt x="89940" y="416601"/>
                  </a:lnTo>
                  <a:lnTo>
                    <a:pt x="351584" y="416600"/>
                  </a:lnTo>
                  <a:lnTo>
                    <a:pt x="357128" y="411058"/>
                  </a:lnTo>
                  <a:lnTo>
                    <a:pt x="357127" y="368472"/>
                  </a:lnTo>
                  <a:lnTo>
                    <a:pt x="197366" y="368472"/>
                  </a:lnTo>
                  <a:lnTo>
                    <a:pt x="165126" y="336181"/>
                  </a:lnTo>
                  <a:lnTo>
                    <a:pt x="177135" y="326311"/>
                  </a:lnTo>
                  <a:lnTo>
                    <a:pt x="190637" y="319089"/>
                  </a:lnTo>
                  <a:lnTo>
                    <a:pt x="205293" y="314654"/>
                  </a:lnTo>
                  <a:lnTo>
                    <a:pt x="220762" y="313145"/>
                  </a:lnTo>
                  <a:lnTo>
                    <a:pt x="357127" y="313145"/>
                  </a:lnTo>
                  <a:lnTo>
                    <a:pt x="357127" y="289903"/>
                  </a:lnTo>
                  <a:lnTo>
                    <a:pt x="171419" y="289903"/>
                  </a:lnTo>
                  <a:lnTo>
                    <a:pt x="165950" y="284486"/>
                  </a:lnTo>
                  <a:lnTo>
                    <a:pt x="165949" y="271050"/>
                  </a:lnTo>
                  <a:lnTo>
                    <a:pt x="171417" y="265582"/>
                  </a:lnTo>
                  <a:lnTo>
                    <a:pt x="357127" y="265582"/>
                  </a:lnTo>
                  <a:lnTo>
                    <a:pt x="357127" y="238997"/>
                  </a:lnTo>
                  <a:close/>
                </a:path>
                <a:path w="441960" h="658495">
                  <a:moveTo>
                    <a:pt x="66736" y="147779"/>
                  </a:moveTo>
                  <a:lnTo>
                    <a:pt x="6468" y="147779"/>
                  </a:lnTo>
                  <a:lnTo>
                    <a:pt x="1717" y="152532"/>
                  </a:lnTo>
                  <a:lnTo>
                    <a:pt x="1715" y="290380"/>
                  </a:lnTo>
                  <a:lnTo>
                    <a:pt x="5308" y="294616"/>
                  </a:lnTo>
                  <a:lnTo>
                    <a:pt x="10045" y="295662"/>
                  </a:lnTo>
                  <a:lnTo>
                    <a:pt x="10045" y="316744"/>
                  </a:lnTo>
                  <a:lnTo>
                    <a:pt x="5308" y="317791"/>
                  </a:lnTo>
                  <a:lnTo>
                    <a:pt x="1715" y="322026"/>
                  </a:lnTo>
                  <a:lnTo>
                    <a:pt x="1715" y="411899"/>
                  </a:lnTo>
                  <a:lnTo>
                    <a:pt x="6469" y="416600"/>
                  </a:lnTo>
                  <a:lnTo>
                    <a:pt x="66739" y="416600"/>
                  </a:lnTo>
                  <a:lnTo>
                    <a:pt x="71490" y="411899"/>
                  </a:lnTo>
                  <a:lnTo>
                    <a:pt x="71491" y="322026"/>
                  </a:lnTo>
                  <a:lnTo>
                    <a:pt x="67950" y="317791"/>
                  </a:lnTo>
                  <a:lnTo>
                    <a:pt x="63213" y="316744"/>
                  </a:lnTo>
                  <a:lnTo>
                    <a:pt x="63213" y="295662"/>
                  </a:lnTo>
                  <a:lnTo>
                    <a:pt x="67950" y="294616"/>
                  </a:lnTo>
                  <a:lnTo>
                    <a:pt x="71490" y="290380"/>
                  </a:lnTo>
                  <a:lnTo>
                    <a:pt x="71491" y="238997"/>
                  </a:lnTo>
                  <a:lnTo>
                    <a:pt x="439810" y="238997"/>
                  </a:lnTo>
                  <a:lnTo>
                    <a:pt x="439810" y="237506"/>
                  </a:lnTo>
                  <a:lnTo>
                    <a:pt x="165949" y="237506"/>
                  </a:lnTo>
                  <a:lnTo>
                    <a:pt x="165949" y="170404"/>
                  </a:lnTo>
                  <a:lnTo>
                    <a:pt x="71491" y="170404"/>
                  </a:lnTo>
                  <a:lnTo>
                    <a:pt x="71491" y="152532"/>
                  </a:lnTo>
                  <a:lnTo>
                    <a:pt x="66736" y="147779"/>
                  </a:lnTo>
                  <a:close/>
                </a:path>
                <a:path w="441960" h="658495">
                  <a:moveTo>
                    <a:pt x="439810" y="238997"/>
                  </a:moveTo>
                  <a:lnTo>
                    <a:pt x="370033" y="238997"/>
                  </a:lnTo>
                  <a:lnTo>
                    <a:pt x="370033" y="290380"/>
                  </a:lnTo>
                  <a:lnTo>
                    <a:pt x="373573" y="294616"/>
                  </a:lnTo>
                  <a:lnTo>
                    <a:pt x="378312" y="295662"/>
                  </a:lnTo>
                  <a:lnTo>
                    <a:pt x="378312" y="316744"/>
                  </a:lnTo>
                  <a:lnTo>
                    <a:pt x="373574" y="317791"/>
                  </a:lnTo>
                  <a:lnTo>
                    <a:pt x="370035" y="322026"/>
                  </a:lnTo>
                  <a:lnTo>
                    <a:pt x="370033" y="411899"/>
                  </a:lnTo>
                  <a:lnTo>
                    <a:pt x="374788" y="416600"/>
                  </a:lnTo>
                  <a:lnTo>
                    <a:pt x="435055" y="416600"/>
                  </a:lnTo>
                  <a:lnTo>
                    <a:pt x="439809" y="411899"/>
                  </a:lnTo>
                  <a:lnTo>
                    <a:pt x="439810" y="322026"/>
                  </a:lnTo>
                  <a:lnTo>
                    <a:pt x="436216" y="317791"/>
                  </a:lnTo>
                  <a:lnTo>
                    <a:pt x="431479" y="316744"/>
                  </a:lnTo>
                  <a:lnTo>
                    <a:pt x="431479" y="295662"/>
                  </a:lnTo>
                  <a:lnTo>
                    <a:pt x="436217" y="294616"/>
                  </a:lnTo>
                  <a:lnTo>
                    <a:pt x="439810" y="290380"/>
                  </a:lnTo>
                  <a:lnTo>
                    <a:pt x="439810" y="238997"/>
                  </a:lnTo>
                  <a:close/>
                </a:path>
                <a:path w="441960" h="658495">
                  <a:moveTo>
                    <a:pt x="229592" y="358754"/>
                  </a:moveTo>
                  <a:lnTo>
                    <a:pt x="211933" y="358754"/>
                  </a:lnTo>
                  <a:lnTo>
                    <a:pt x="203610" y="362229"/>
                  </a:lnTo>
                  <a:lnTo>
                    <a:pt x="197366" y="368472"/>
                  </a:lnTo>
                  <a:lnTo>
                    <a:pt x="244158" y="368472"/>
                  </a:lnTo>
                  <a:lnTo>
                    <a:pt x="237916" y="362229"/>
                  </a:lnTo>
                  <a:lnTo>
                    <a:pt x="229592" y="358754"/>
                  </a:lnTo>
                  <a:close/>
                </a:path>
                <a:path w="441960" h="658495">
                  <a:moveTo>
                    <a:pt x="357127" y="313145"/>
                  </a:moveTo>
                  <a:lnTo>
                    <a:pt x="220762" y="313145"/>
                  </a:lnTo>
                  <a:lnTo>
                    <a:pt x="236233" y="314654"/>
                  </a:lnTo>
                  <a:lnTo>
                    <a:pt x="250890" y="319089"/>
                  </a:lnTo>
                  <a:lnTo>
                    <a:pt x="264391" y="326311"/>
                  </a:lnTo>
                  <a:lnTo>
                    <a:pt x="276398" y="336181"/>
                  </a:lnTo>
                  <a:lnTo>
                    <a:pt x="244158" y="368472"/>
                  </a:lnTo>
                  <a:lnTo>
                    <a:pt x="357127" y="368472"/>
                  </a:lnTo>
                  <a:lnTo>
                    <a:pt x="357127" y="313145"/>
                  </a:lnTo>
                  <a:close/>
                </a:path>
                <a:path w="441960" h="658495">
                  <a:moveTo>
                    <a:pt x="214044" y="265582"/>
                  </a:moveTo>
                  <a:lnTo>
                    <a:pt x="184854" y="265582"/>
                  </a:lnTo>
                  <a:lnTo>
                    <a:pt x="190269" y="271050"/>
                  </a:lnTo>
                  <a:lnTo>
                    <a:pt x="190271" y="284486"/>
                  </a:lnTo>
                  <a:lnTo>
                    <a:pt x="184852" y="289903"/>
                  </a:lnTo>
                  <a:lnTo>
                    <a:pt x="214044" y="289903"/>
                  </a:lnTo>
                  <a:lnTo>
                    <a:pt x="208577" y="284486"/>
                  </a:lnTo>
                  <a:lnTo>
                    <a:pt x="208576" y="271050"/>
                  </a:lnTo>
                  <a:lnTo>
                    <a:pt x="214044" y="265582"/>
                  </a:lnTo>
                  <a:close/>
                </a:path>
                <a:path w="441960" h="658495">
                  <a:moveTo>
                    <a:pt x="256672" y="265582"/>
                  </a:moveTo>
                  <a:lnTo>
                    <a:pt x="227479" y="265582"/>
                  </a:lnTo>
                  <a:lnTo>
                    <a:pt x="232949" y="271050"/>
                  </a:lnTo>
                  <a:lnTo>
                    <a:pt x="232949" y="284486"/>
                  </a:lnTo>
                  <a:lnTo>
                    <a:pt x="227479" y="289903"/>
                  </a:lnTo>
                  <a:lnTo>
                    <a:pt x="256671" y="289903"/>
                  </a:lnTo>
                  <a:lnTo>
                    <a:pt x="251255" y="284486"/>
                  </a:lnTo>
                  <a:lnTo>
                    <a:pt x="251254" y="271050"/>
                  </a:lnTo>
                  <a:lnTo>
                    <a:pt x="256672" y="265582"/>
                  </a:lnTo>
                  <a:close/>
                </a:path>
                <a:path w="441960" h="658495">
                  <a:moveTo>
                    <a:pt x="357127" y="265582"/>
                  </a:moveTo>
                  <a:lnTo>
                    <a:pt x="270106" y="265582"/>
                  </a:lnTo>
                  <a:lnTo>
                    <a:pt x="275575" y="271050"/>
                  </a:lnTo>
                  <a:lnTo>
                    <a:pt x="275575" y="284486"/>
                  </a:lnTo>
                  <a:lnTo>
                    <a:pt x="270106" y="289903"/>
                  </a:lnTo>
                  <a:lnTo>
                    <a:pt x="357127" y="289903"/>
                  </a:lnTo>
                  <a:lnTo>
                    <a:pt x="357127" y="265582"/>
                  </a:lnTo>
                  <a:close/>
                </a:path>
                <a:path w="441960" h="658495">
                  <a:moveTo>
                    <a:pt x="357127" y="166805"/>
                  </a:moveTo>
                  <a:lnTo>
                    <a:pt x="275575" y="166805"/>
                  </a:lnTo>
                  <a:lnTo>
                    <a:pt x="275575" y="237506"/>
                  </a:lnTo>
                  <a:lnTo>
                    <a:pt x="439810" y="237506"/>
                  </a:lnTo>
                  <a:lnTo>
                    <a:pt x="439810" y="170404"/>
                  </a:lnTo>
                  <a:lnTo>
                    <a:pt x="357127" y="170404"/>
                  </a:lnTo>
                  <a:lnTo>
                    <a:pt x="357127" y="166805"/>
                  </a:lnTo>
                  <a:close/>
                </a:path>
                <a:path w="441960" h="658495">
                  <a:moveTo>
                    <a:pt x="351584" y="123355"/>
                  </a:moveTo>
                  <a:lnTo>
                    <a:pt x="89940" y="123355"/>
                  </a:lnTo>
                  <a:lnTo>
                    <a:pt x="84398" y="128897"/>
                  </a:lnTo>
                  <a:lnTo>
                    <a:pt x="84398" y="170404"/>
                  </a:lnTo>
                  <a:lnTo>
                    <a:pt x="165949" y="170404"/>
                  </a:lnTo>
                  <a:lnTo>
                    <a:pt x="165949" y="166805"/>
                  </a:lnTo>
                  <a:lnTo>
                    <a:pt x="357127" y="166805"/>
                  </a:lnTo>
                  <a:lnTo>
                    <a:pt x="357127" y="128897"/>
                  </a:lnTo>
                  <a:lnTo>
                    <a:pt x="351584" y="123355"/>
                  </a:lnTo>
                  <a:close/>
                </a:path>
                <a:path w="441960" h="658495">
                  <a:moveTo>
                    <a:pt x="435055" y="147779"/>
                  </a:moveTo>
                  <a:lnTo>
                    <a:pt x="374786" y="147779"/>
                  </a:lnTo>
                  <a:lnTo>
                    <a:pt x="370035" y="152532"/>
                  </a:lnTo>
                  <a:lnTo>
                    <a:pt x="370033" y="170404"/>
                  </a:lnTo>
                  <a:lnTo>
                    <a:pt x="439810" y="170404"/>
                  </a:lnTo>
                  <a:lnTo>
                    <a:pt x="439810" y="152532"/>
                  </a:lnTo>
                  <a:lnTo>
                    <a:pt x="435055" y="147779"/>
                  </a:lnTo>
                  <a:close/>
                </a:path>
                <a:path w="441960" h="658495">
                  <a:moveTo>
                    <a:pt x="299278" y="79648"/>
                  </a:moveTo>
                  <a:lnTo>
                    <a:pt x="142247" y="79648"/>
                  </a:lnTo>
                  <a:lnTo>
                    <a:pt x="144507" y="81909"/>
                  </a:lnTo>
                  <a:lnTo>
                    <a:pt x="144507" y="123355"/>
                  </a:lnTo>
                  <a:lnTo>
                    <a:pt x="297017" y="123355"/>
                  </a:lnTo>
                  <a:lnTo>
                    <a:pt x="297017" y="81909"/>
                  </a:lnTo>
                  <a:lnTo>
                    <a:pt x="299278" y="79648"/>
                  </a:lnTo>
                  <a:close/>
                </a:path>
                <a:path w="441960" h="658495">
                  <a:moveTo>
                    <a:pt x="189190" y="43706"/>
                  </a:moveTo>
                  <a:lnTo>
                    <a:pt x="129491" y="43706"/>
                  </a:lnTo>
                  <a:lnTo>
                    <a:pt x="127230" y="45967"/>
                  </a:lnTo>
                  <a:lnTo>
                    <a:pt x="127230" y="77440"/>
                  </a:lnTo>
                  <a:lnTo>
                    <a:pt x="129491" y="79648"/>
                  </a:lnTo>
                  <a:lnTo>
                    <a:pt x="179275" y="79648"/>
                  </a:lnTo>
                  <a:lnTo>
                    <a:pt x="171245" y="71617"/>
                  </a:lnTo>
                  <a:lnTo>
                    <a:pt x="171245" y="61703"/>
                  </a:lnTo>
                  <a:lnTo>
                    <a:pt x="172655" y="54709"/>
                  </a:lnTo>
                  <a:lnTo>
                    <a:pt x="176500" y="48987"/>
                  </a:lnTo>
                  <a:lnTo>
                    <a:pt x="182204" y="45124"/>
                  </a:lnTo>
                  <a:lnTo>
                    <a:pt x="189190" y="43706"/>
                  </a:lnTo>
                  <a:close/>
                </a:path>
                <a:path w="441960" h="658495">
                  <a:moveTo>
                    <a:pt x="252334" y="43706"/>
                  </a:moveTo>
                  <a:lnTo>
                    <a:pt x="189190" y="43706"/>
                  </a:lnTo>
                  <a:lnTo>
                    <a:pt x="196178" y="45124"/>
                  </a:lnTo>
                  <a:lnTo>
                    <a:pt x="201882" y="48987"/>
                  </a:lnTo>
                  <a:lnTo>
                    <a:pt x="205727" y="54709"/>
                  </a:lnTo>
                  <a:lnTo>
                    <a:pt x="207136" y="61703"/>
                  </a:lnTo>
                  <a:lnTo>
                    <a:pt x="207136" y="71617"/>
                  </a:lnTo>
                  <a:lnTo>
                    <a:pt x="199104" y="79648"/>
                  </a:lnTo>
                  <a:lnTo>
                    <a:pt x="242420" y="79648"/>
                  </a:lnTo>
                  <a:lnTo>
                    <a:pt x="234389" y="71617"/>
                  </a:lnTo>
                  <a:lnTo>
                    <a:pt x="234389" y="61703"/>
                  </a:lnTo>
                  <a:lnTo>
                    <a:pt x="235799" y="54709"/>
                  </a:lnTo>
                  <a:lnTo>
                    <a:pt x="239643" y="48987"/>
                  </a:lnTo>
                  <a:lnTo>
                    <a:pt x="245347" y="45124"/>
                  </a:lnTo>
                  <a:lnTo>
                    <a:pt x="252334" y="43706"/>
                  </a:lnTo>
                  <a:close/>
                </a:path>
                <a:path w="441960" h="658495">
                  <a:moveTo>
                    <a:pt x="312035" y="43706"/>
                  </a:moveTo>
                  <a:lnTo>
                    <a:pt x="252334" y="43706"/>
                  </a:lnTo>
                  <a:lnTo>
                    <a:pt x="259321" y="45124"/>
                  </a:lnTo>
                  <a:lnTo>
                    <a:pt x="265025" y="48987"/>
                  </a:lnTo>
                  <a:lnTo>
                    <a:pt x="268869" y="54709"/>
                  </a:lnTo>
                  <a:lnTo>
                    <a:pt x="270279" y="61703"/>
                  </a:lnTo>
                  <a:lnTo>
                    <a:pt x="270279" y="71617"/>
                  </a:lnTo>
                  <a:lnTo>
                    <a:pt x="262248" y="79648"/>
                  </a:lnTo>
                  <a:lnTo>
                    <a:pt x="312035" y="79648"/>
                  </a:lnTo>
                  <a:lnTo>
                    <a:pt x="314294" y="77440"/>
                  </a:lnTo>
                  <a:lnTo>
                    <a:pt x="314294" y="45967"/>
                  </a:lnTo>
                  <a:lnTo>
                    <a:pt x="312035" y="43706"/>
                  </a:lnTo>
                  <a:close/>
                </a:path>
                <a:path w="441960" h="658495">
                  <a:moveTo>
                    <a:pt x="291592" y="0"/>
                  </a:moveTo>
                  <a:lnTo>
                    <a:pt x="149934" y="0"/>
                  </a:lnTo>
                  <a:lnTo>
                    <a:pt x="144507" y="5424"/>
                  </a:lnTo>
                  <a:lnTo>
                    <a:pt x="144507" y="41446"/>
                  </a:lnTo>
                  <a:lnTo>
                    <a:pt x="142247" y="43706"/>
                  </a:lnTo>
                  <a:lnTo>
                    <a:pt x="299278" y="43706"/>
                  </a:lnTo>
                  <a:lnTo>
                    <a:pt x="297017" y="41446"/>
                  </a:lnTo>
                  <a:lnTo>
                    <a:pt x="297017" y="5424"/>
                  </a:lnTo>
                  <a:lnTo>
                    <a:pt x="2915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505146" y="6698405"/>
              <a:ext cx="6228333" cy="15706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772124" y="6114351"/>
              <a:ext cx="3694379" cy="13588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772124" y="6111889"/>
              <a:ext cx="3694429" cy="1361440"/>
            </a:xfrm>
            <a:custGeom>
              <a:avLst/>
              <a:gdLst/>
              <a:ahLst/>
              <a:cxnLst/>
              <a:rect l="l" t="t" r="r" b="b"/>
              <a:pathLst>
                <a:path w="3694429" h="1361440">
                  <a:moveTo>
                    <a:pt x="1124817" y="0"/>
                  </a:moveTo>
                  <a:lnTo>
                    <a:pt x="1080256" y="3448"/>
                  </a:lnTo>
                  <a:lnTo>
                    <a:pt x="1037002" y="13635"/>
                  </a:lnTo>
                  <a:lnTo>
                    <a:pt x="995817" y="30323"/>
                  </a:lnTo>
                  <a:lnTo>
                    <a:pt x="957469" y="53273"/>
                  </a:lnTo>
                  <a:lnTo>
                    <a:pt x="918094" y="84015"/>
                  </a:lnTo>
                  <a:lnTo>
                    <a:pt x="876132" y="121315"/>
                  </a:lnTo>
                  <a:lnTo>
                    <a:pt x="832910" y="162838"/>
                  </a:lnTo>
                  <a:lnTo>
                    <a:pt x="789752" y="206253"/>
                  </a:lnTo>
                  <a:lnTo>
                    <a:pt x="747984" y="249224"/>
                  </a:lnTo>
                  <a:lnTo>
                    <a:pt x="708932" y="289419"/>
                  </a:lnTo>
                  <a:lnTo>
                    <a:pt x="673922" y="324506"/>
                  </a:lnTo>
                  <a:lnTo>
                    <a:pt x="644278" y="352149"/>
                  </a:lnTo>
                  <a:lnTo>
                    <a:pt x="603007" y="380604"/>
                  </a:lnTo>
                  <a:lnTo>
                    <a:pt x="563851" y="395890"/>
                  </a:lnTo>
                  <a:lnTo>
                    <a:pt x="543154" y="399838"/>
                  </a:lnTo>
                  <a:lnTo>
                    <a:pt x="187324" y="475115"/>
                  </a:lnTo>
                  <a:lnTo>
                    <a:pt x="145351" y="488259"/>
                  </a:lnTo>
                  <a:lnTo>
                    <a:pt x="111860" y="514673"/>
                  </a:lnTo>
                  <a:lnTo>
                    <a:pt x="89682" y="551129"/>
                  </a:lnTo>
                  <a:lnTo>
                    <a:pt x="81646" y="594401"/>
                  </a:lnTo>
                  <a:lnTo>
                    <a:pt x="81357" y="741481"/>
                  </a:lnTo>
                  <a:lnTo>
                    <a:pt x="66012" y="741481"/>
                  </a:lnTo>
                  <a:lnTo>
                    <a:pt x="40329" y="746673"/>
                  </a:lnTo>
                  <a:lnTo>
                    <a:pt x="19345" y="760826"/>
                  </a:lnTo>
                  <a:lnTo>
                    <a:pt x="5191" y="781810"/>
                  </a:lnTo>
                  <a:lnTo>
                    <a:pt x="0" y="807494"/>
                  </a:lnTo>
                  <a:lnTo>
                    <a:pt x="0" y="1076755"/>
                  </a:lnTo>
                  <a:lnTo>
                    <a:pt x="5191" y="1102438"/>
                  </a:lnTo>
                  <a:lnTo>
                    <a:pt x="19345" y="1123422"/>
                  </a:lnTo>
                  <a:lnTo>
                    <a:pt x="40329" y="1137575"/>
                  </a:lnTo>
                  <a:lnTo>
                    <a:pt x="66012" y="1142767"/>
                  </a:lnTo>
                  <a:lnTo>
                    <a:pt x="224673" y="1142767"/>
                  </a:lnTo>
                  <a:lnTo>
                    <a:pt x="364516" y="1142767"/>
                  </a:lnTo>
                  <a:lnTo>
                    <a:pt x="361383" y="1125245"/>
                  </a:lnTo>
                  <a:lnTo>
                    <a:pt x="359117" y="1107394"/>
                  </a:lnTo>
                  <a:lnTo>
                    <a:pt x="357741" y="1089279"/>
                  </a:lnTo>
                  <a:lnTo>
                    <a:pt x="357277" y="1070965"/>
                  </a:lnTo>
                  <a:lnTo>
                    <a:pt x="360511" y="1022931"/>
                  </a:lnTo>
                  <a:lnTo>
                    <a:pt x="369929" y="976869"/>
                  </a:lnTo>
                  <a:lnTo>
                    <a:pt x="385110" y="933199"/>
                  </a:lnTo>
                  <a:lnTo>
                    <a:pt x="405631" y="892341"/>
                  </a:lnTo>
                  <a:lnTo>
                    <a:pt x="431070" y="854716"/>
                  </a:lnTo>
                  <a:lnTo>
                    <a:pt x="461005" y="820743"/>
                  </a:lnTo>
                  <a:lnTo>
                    <a:pt x="495013" y="790844"/>
                  </a:lnTo>
                  <a:lnTo>
                    <a:pt x="532672" y="765439"/>
                  </a:lnTo>
                  <a:lnTo>
                    <a:pt x="573559" y="744948"/>
                  </a:lnTo>
                  <a:lnTo>
                    <a:pt x="617253" y="729791"/>
                  </a:lnTo>
                  <a:lnTo>
                    <a:pt x="663331" y="720388"/>
                  </a:lnTo>
                  <a:lnTo>
                    <a:pt x="711370" y="717161"/>
                  </a:lnTo>
                  <a:lnTo>
                    <a:pt x="759410" y="720388"/>
                  </a:lnTo>
                  <a:lnTo>
                    <a:pt x="805487" y="729791"/>
                  </a:lnTo>
                  <a:lnTo>
                    <a:pt x="849181" y="744948"/>
                  </a:lnTo>
                  <a:lnTo>
                    <a:pt x="890069" y="765439"/>
                  </a:lnTo>
                  <a:lnTo>
                    <a:pt x="927728" y="790845"/>
                  </a:lnTo>
                  <a:lnTo>
                    <a:pt x="961736" y="820744"/>
                  </a:lnTo>
                  <a:lnTo>
                    <a:pt x="991671" y="854716"/>
                  </a:lnTo>
                  <a:lnTo>
                    <a:pt x="1017110" y="892341"/>
                  </a:lnTo>
                  <a:lnTo>
                    <a:pt x="1037631" y="933199"/>
                  </a:lnTo>
                  <a:lnTo>
                    <a:pt x="1052812" y="976869"/>
                  </a:lnTo>
                  <a:lnTo>
                    <a:pt x="1062230" y="1022931"/>
                  </a:lnTo>
                  <a:lnTo>
                    <a:pt x="1065463" y="1070965"/>
                  </a:lnTo>
                  <a:lnTo>
                    <a:pt x="1064999" y="1089278"/>
                  </a:lnTo>
                  <a:lnTo>
                    <a:pt x="1063623" y="1107390"/>
                  </a:lnTo>
                  <a:lnTo>
                    <a:pt x="1061357" y="1125241"/>
                  </a:lnTo>
                  <a:lnTo>
                    <a:pt x="1058225" y="1142767"/>
                  </a:lnTo>
                  <a:lnTo>
                    <a:pt x="2593593" y="1142767"/>
                  </a:lnTo>
                  <a:lnTo>
                    <a:pt x="2590461" y="1125245"/>
                  </a:lnTo>
                  <a:lnTo>
                    <a:pt x="2588195" y="1107394"/>
                  </a:lnTo>
                  <a:lnTo>
                    <a:pt x="2586819" y="1089279"/>
                  </a:lnTo>
                  <a:lnTo>
                    <a:pt x="2586355" y="1070965"/>
                  </a:lnTo>
                  <a:lnTo>
                    <a:pt x="2589583" y="1022931"/>
                  </a:lnTo>
                  <a:lnTo>
                    <a:pt x="2598985" y="976869"/>
                  </a:lnTo>
                  <a:lnTo>
                    <a:pt x="2614142" y="933199"/>
                  </a:lnTo>
                  <a:lnTo>
                    <a:pt x="2634634" y="892341"/>
                  </a:lnTo>
                  <a:lnTo>
                    <a:pt x="2660039" y="854716"/>
                  </a:lnTo>
                  <a:lnTo>
                    <a:pt x="2689938" y="820743"/>
                  </a:lnTo>
                  <a:lnTo>
                    <a:pt x="2723910" y="790844"/>
                  </a:lnTo>
                  <a:lnTo>
                    <a:pt x="2761535" y="765439"/>
                  </a:lnTo>
                  <a:lnTo>
                    <a:pt x="2802393" y="744948"/>
                  </a:lnTo>
                  <a:lnTo>
                    <a:pt x="2846063" y="729791"/>
                  </a:lnTo>
                  <a:lnTo>
                    <a:pt x="2892125" y="720388"/>
                  </a:lnTo>
                  <a:lnTo>
                    <a:pt x="2940158" y="717161"/>
                  </a:lnTo>
                  <a:lnTo>
                    <a:pt x="2988198" y="720388"/>
                  </a:lnTo>
                  <a:lnTo>
                    <a:pt x="3034275" y="729791"/>
                  </a:lnTo>
                  <a:lnTo>
                    <a:pt x="3077969" y="744948"/>
                  </a:lnTo>
                  <a:lnTo>
                    <a:pt x="3118857" y="765439"/>
                  </a:lnTo>
                  <a:lnTo>
                    <a:pt x="3156516" y="790845"/>
                  </a:lnTo>
                  <a:lnTo>
                    <a:pt x="3190524" y="820744"/>
                  </a:lnTo>
                  <a:lnTo>
                    <a:pt x="3220459" y="854716"/>
                  </a:lnTo>
                  <a:lnTo>
                    <a:pt x="3245898" y="892341"/>
                  </a:lnTo>
                  <a:lnTo>
                    <a:pt x="3266419" y="933199"/>
                  </a:lnTo>
                  <a:lnTo>
                    <a:pt x="3281600" y="976869"/>
                  </a:lnTo>
                  <a:lnTo>
                    <a:pt x="3291018" y="1022931"/>
                  </a:lnTo>
                  <a:lnTo>
                    <a:pt x="3294251" y="1070965"/>
                  </a:lnTo>
                  <a:lnTo>
                    <a:pt x="3293731" y="1090350"/>
                  </a:lnTo>
                  <a:lnTo>
                    <a:pt x="3292189" y="1109490"/>
                  </a:lnTo>
                  <a:lnTo>
                    <a:pt x="3289651" y="1128331"/>
                  </a:lnTo>
                  <a:lnTo>
                    <a:pt x="3286144" y="1146821"/>
                  </a:lnTo>
                  <a:lnTo>
                    <a:pt x="3469995" y="1146821"/>
                  </a:lnTo>
                  <a:lnTo>
                    <a:pt x="3580305" y="1146821"/>
                  </a:lnTo>
                  <a:lnTo>
                    <a:pt x="3628657" y="1146821"/>
                  </a:lnTo>
                  <a:lnTo>
                    <a:pt x="3654298" y="1141630"/>
                  </a:lnTo>
                  <a:lnTo>
                    <a:pt x="3675182" y="1127476"/>
                  </a:lnTo>
                  <a:lnTo>
                    <a:pt x="3689234" y="1106492"/>
                  </a:lnTo>
                  <a:lnTo>
                    <a:pt x="3694379" y="1080808"/>
                  </a:lnTo>
                  <a:lnTo>
                    <a:pt x="3694379" y="811547"/>
                  </a:lnTo>
                  <a:lnTo>
                    <a:pt x="3689241" y="785860"/>
                  </a:lnTo>
                  <a:lnTo>
                    <a:pt x="3675186" y="764876"/>
                  </a:lnTo>
                  <a:lnTo>
                    <a:pt x="3654297" y="750725"/>
                  </a:lnTo>
                  <a:lnTo>
                    <a:pt x="3628657" y="745535"/>
                  </a:lnTo>
                  <a:lnTo>
                    <a:pt x="3612732" y="745535"/>
                  </a:lnTo>
                  <a:lnTo>
                    <a:pt x="3612732" y="664756"/>
                  </a:lnTo>
                  <a:lnTo>
                    <a:pt x="3595961" y="617599"/>
                  </a:lnTo>
                  <a:lnTo>
                    <a:pt x="3553089" y="591795"/>
                  </a:lnTo>
                  <a:lnTo>
                    <a:pt x="3482657" y="577694"/>
                  </a:lnTo>
                  <a:lnTo>
                    <a:pt x="3438637" y="568967"/>
                  </a:lnTo>
                  <a:lnTo>
                    <a:pt x="3389881" y="559343"/>
                  </a:lnTo>
                  <a:lnTo>
                    <a:pt x="3337239" y="548984"/>
                  </a:lnTo>
                  <a:lnTo>
                    <a:pt x="3281562" y="538054"/>
                  </a:lnTo>
                  <a:lnTo>
                    <a:pt x="3223701" y="526718"/>
                  </a:lnTo>
                  <a:lnTo>
                    <a:pt x="3164505" y="515139"/>
                  </a:lnTo>
                  <a:lnTo>
                    <a:pt x="3104826" y="503481"/>
                  </a:lnTo>
                  <a:lnTo>
                    <a:pt x="3045512" y="491909"/>
                  </a:lnTo>
                  <a:lnTo>
                    <a:pt x="2987416" y="480585"/>
                  </a:lnTo>
                  <a:lnTo>
                    <a:pt x="2931387" y="469674"/>
                  </a:lnTo>
                  <a:lnTo>
                    <a:pt x="2878275" y="459341"/>
                  </a:lnTo>
                  <a:lnTo>
                    <a:pt x="2828931" y="449748"/>
                  </a:lnTo>
                  <a:lnTo>
                    <a:pt x="2784205" y="441060"/>
                  </a:lnTo>
                  <a:lnTo>
                    <a:pt x="2744948" y="433440"/>
                  </a:lnTo>
                  <a:lnTo>
                    <a:pt x="2712010" y="427054"/>
                  </a:lnTo>
                  <a:lnTo>
                    <a:pt x="2686485" y="420178"/>
                  </a:lnTo>
                  <a:lnTo>
                    <a:pt x="2662439" y="409787"/>
                  </a:lnTo>
                  <a:lnTo>
                    <a:pt x="2640161" y="396014"/>
                  </a:lnTo>
                  <a:lnTo>
                    <a:pt x="2619941" y="378992"/>
                  </a:lnTo>
                  <a:lnTo>
                    <a:pt x="2590737" y="350531"/>
                  </a:lnTo>
                  <a:lnTo>
                    <a:pt x="2556046" y="316725"/>
                  </a:lnTo>
                  <a:lnTo>
                    <a:pt x="2517488" y="279150"/>
                  </a:lnTo>
                  <a:lnTo>
                    <a:pt x="2476684" y="239382"/>
                  </a:lnTo>
                  <a:lnTo>
                    <a:pt x="2435253" y="198998"/>
                  </a:lnTo>
                  <a:lnTo>
                    <a:pt x="2394816" y="159574"/>
                  </a:lnTo>
                  <a:lnTo>
                    <a:pt x="2356993" y="122687"/>
                  </a:lnTo>
                  <a:lnTo>
                    <a:pt x="2323404" y="89912"/>
                  </a:lnTo>
                  <a:lnTo>
                    <a:pt x="2295669" y="62827"/>
                  </a:lnTo>
                  <a:lnTo>
                    <a:pt x="2260844" y="35703"/>
                  </a:lnTo>
                  <a:lnTo>
                    <a:pt x="2219843" y="16029"/>
                  </a:lnTo>
                  <a:lnTo>
                    <a:pt x="2173398" y="4047"/>
                  </a:lnTo>
                  <a:lnTo>
                    <a:pt x="2122242" y="0"/>
                  </a:lnTo>
                  <a:lnTo>
                    <a:pt x="1490201" y="0"/>
                  </a:lnTo>
                  <a:lnTo>
                    <a:pt x="1124817" y="0"/>
                  </a:lnTo>
                  <a:close/>
                </a:path>
                <a:path w="3694429" h="1361440">
                  <a:moveTo>
                    <a:pt x="1214281" y="94965"/>
                  </a:moveTo>
                  <a:lnTo>
                    <a:pt x="1522338" y="94965"/>
                  </a:lnTo>
                  <a:lnTo>
                    <a:pt x="1534978" y="97428"/>
                  </a:lnTo>
                  <a:lnTo>
                    <a:pt x="1545400" y="104187"/>
                  </a:lnTo>
                  <a:lnTo>
                    <a:pt x="1552616" y="114297"/>
                  </a:lnTo>
                  <a:lnTo>
                    <a:pt x="1555635" y="126813"/>
                  </a:lnTo>
                  <a:lnTo>
                    <a:pt x="1567505" y="395785"/>
                  </a:lnTo>
                  <a:lnTo>
                    <a:pt x="1564900" y="411775"/>
                  </a:lnTo>
                  <a:lnTo>
                    <a:pt x="1556511" y="424949"/>
                  </a:lnTo>
                  <a:lnTo>
                    <a:pt x="1543702" y="433892"/>
                  </a:lnTo>
                  <a:lnTo>
                    <a:pt x="1527840" y="437187"/>
                  </a:lnTo>
                  <a:lnTo>
                    <a:pt x="1014506" y="437187"/>
                  </a:lnTo>
                  <a:lnTo>
                    <a:pt x="996980" y="432778"/>
                  </a:lnTo>
                  <a:lnTo>
                    <a:pt x="984239" y="421279"/>
                  </a:lnTo>
                  <a:lnTo>
                    <a:pt x="978091" y="405285"/>
                  </a:lnTo>
                  <a:lnTo>
                    <a:pt x="980342" y="387388"/>
                  </a:lnTo>
                  <a:lnTo>
                    <a:pt x="1088046" y="172848"/>
                  </a:lnTo>
                  <a:lnTo>
                    <a:pt x="1110372" y="140522"/>
                  </a:lnTo>
                  <a:lnTo>
                    <a:pt x="1140112" y="115989"/>
                  </a:lnTo>
                  <a:lnTo>
                    <a:pt x="1175377" y="100415"/>
                  </a:lnTo>
                  <a:lnTo>
                    <a:pt x="1214281" y="94965"/>
                  </a:lnTo>
                  <a:close/>
                </a:path>
                <a:path w="3694429" h="1361440">
                  <a:moveTo>
                    <a:pt x="1703583" y="94965"/>
                  </a:moveTo>
                  <a:lnTo>
                    <a:pt x="2142219" y="94965"/>
                  </a:lnTo>
                  <a:lnTo>
                    <a:pt x="2177736" y="98180"/>
                  </a:lnTo>
                  <a:lnTo>
                    <a:pt x="2236559" y="123068"/>
                  </a:lnTo>
                  <a:lnTo>
                    <a:pt x="2454909" y="387099"/>
                  </a:lnTo>
                  <a:lnTo>
                    <a:pt x="2458569" y="402113"/>
                  </a:lnTo>
                  <a:lnTo>
                    <a:pt x="2451214" y="418532"/>
                  </a:lnTo>
                  <a:lnTo>
                    <a:pt x="2436296" y="431757"/>
                  </a:lnTo>
                  <a:lnTo>
                    <a:pt x="2417270" y="437187"/>
                  </a:lnTo>
                  <a:lnTo>
                    <a:pt x="1743828" y="437187"/>
                  </a:lnTo>
                  <a:lnTo>
                    <a:pt x="1705751" y="414697"/>
                  </a:lnTo>
                  <a:lnTo>
                    <a:pt x="1672604" y="128840"/>
                  </a:lnTo>
                  <a:lnTo>
                    <a:pt x="1674143" y="116140"/>
                  </a:lnTo>
                  <a:lnTo>
                    <a:pt x="1680686" y="105318"/>
                  </a:lnTo>
                  <a:lnTo>
                    <a:pt x="1690933" y="97789"/>
                  </a:lnTo>
                  <a:lnTo>
                    <a:pt x="1703583" y="94965"/>
                  </a:lnTo>
                  <a:close/>
                </a:path>
                <a:path w="3694429" h="1361440">
                  <a:moveTo>
                    <a:pt x="711370" y="780857"/>
                  </a:moveTo>
                  <a:lnTo>
                    <a:pt x="664303" y="784653"/>
                  </a:lnTo>
                  <a:lnTo>
                    <a:pt x="619658" y="795643"/>
                  </a:lnTo>
                  <a:lnTo>
                    <a:pt x="578030" y="813230"/>
                  </a:lnTo>
                  <a:lnTo>
                    <a:pt x="540018" y="836819"/>
                  </a:lnTo>
                  <a:lnTo>
                    <a:pt x="506217" y="865812"/>
                  </a:lnTo>
                  <a:lnTo>
                    <a:pt x="477225" y="899613"/>
                  </a:lnTo>
                  <a:lnTo>
                    <a:pt x="453636" y="937625"/>
                  </a:lnTo>
                  <a:lnTo>
                    <a:pt x="436049" y="979252"/>
                  </a:lnTo>
                  <a:lnTo>
                    <a:pt x="425059" y="1023897"/>
                  </a:lnTo>
                  <a:lnTo>
                    <a:pt x="421263" y="1070965"/>
                  </a:lnTo>
                  <a:lnTo>
                    <a:pt x="425059" y="1118040"/>
                  </a:lnTo>
                  <a:lnTo>
                    <a:pt x="436049" y="1162707"/>
                  </a:lnTo>
                  <a:lnTo>
                    <a:pt x="453636" y="1204367"/>
                  </a:lnTo>
                  <a:lnTo>
                    <a:pt x="477225" y="1242418"/>
                  </a:lnTo>
                  <a:lnTo>
                    <a:pt x="506217" y="1276262"/>
                  </a:lnTo>
                  <a:lnTo>
                    <a:pt x="540018" y="1305297"/>
                  </a:lnTo>
                  <a:lnTo>
                    <a:pt x="578030" y="1328925"/>
                  </a:lnTo>
                  <a:lnTo>
                    <a:pt x="619658" y="1346545"/>
                  </a:lnTo>
                  <a:lnTo>
                    <a:pt x="664303" y="1357557"/>
                  </a:lnTo>
                  <a:lnTo>
                    <a:pt x="711370" y="1361361"/>
                  </a:lnTo>
                  <a:lnTo>
                    <a:pt x="758438" y="1357557"/>
                  </a:lnTo>
                  <a:lnTo>
                    <a:pt x="803083" y="1346545"/>
                  </a:lnTo>
                  <a:lnTo>
                    <a:pt x="844710" y="1328926"/>
                  </a:lnTo>
                  <a:lnTo>
                    <a:pt x="882722" y="1305298"/>
                  </a:lnTo>
                  <a:lnTo>
                    <a:pt x="916523" y="1276262"/>
                  </a:lnTo>
                  <a:lnTo>
                    <a:pt x="945516" y="1242418"/>
                  </a:lnTo>
                  <a:lnTo>
                    <a:pt x="969104" y="1204367"/>
                  </a:lnTo>
                  <a:lnTo>
                    <a:pt x="986692" y="1162707"/>
                  </a:lnTo>
                  <a:lnTo>
                    <a:pt x="997682" y="1118040"/>
                  </a:lnTo>
                  <a:lnTo>
                    <a:pt x="1001477" y="1070965"/>
                  </a:lnTo>
                  <a:lnTo>
                    <a:pt x="997682" y="1023897"/>
                  </a:lnTo>
                  <a:lnTo>
                    <a:pt x="986692" y="979252"/>
                  </a:lnTo>
                  <a:lnTo>
                    <a:pt x="969104" y="937625"/>
                  </a:lnTo>
                  <a:lnTo>
                    <a:pt x="945516" y="899612"/>
                  </a:lnTo>
                  <a:lnTo>
                    <a:pt x="916523" y="865812"/>
                  </a:lnTo>
                  <a:lnTo>
                    <a:pt x="882722" y="836819"/>
                  </a:lnTo>
                  <a:lnTo>
                    <a:pt x="844710" y="813230"/>
                  </a:lnTo>
                  <a:lnTo>
                    <a:pt x="803083" y="795643"/>
                  </a:lnTo>
                  <a:lnTo>
                    <a:pt x="758438" y="784653"/>
                  </a:lnTo>
                  <a:lnTo>
                    <a:pt x="711370" y="780857"/>
                  </a:lnTo>
                  <a:close/>
                </a:path>
                <a:path w="3694429" h="1361440">
                  <a:moveTo>
                    <a:pt x="2940158" y="780857"/>
                  </a:moveTo>
                  <a:lnTo>
                    <a:pt x="2893091" y="784653"/>
                  </a:lnTo>
                  <a:lnTo>
                    <a:pt x="2848446" y="795643"/>
                  </a:lnTo>
                  <a:lnTo>
                    <a:pt x="2806818" y="813230"/>
                  </a:lnTo>
                  <a:lnTo>
                    <a:pt x="2768806" y="836819"/>
                  </a:lnTo>
                  <a:lnTo>
                    <a:pt x="2735005" y="865812"/>
                  </a:lnTo>
                  <a:lnTo>
                    <a:pt x="2706012" y="899613"/>
                  </a:lnTo>
                  <a:lnTo>
                    <a:pt x="2682424" y="937625"/>
                  </a:lnTo>
                  <a:lnTo>
                    <a:pt x="2664837" y="979252"/>
                  </a:lnTo>
                  <a:lnTo>
                    <a:pt x="2653847" y="1023897"/>
                  </a:lnTo>
                  <a:lnTo>
                    <a:pt x="2650051" y="1070965"/>
                  </a:lnTo>
                  <a:lnTo>
                    <a:pt x="2653847" y="1118040"/>
                  </a:lnTo>
                  <a:lnTo>
                    <a:pt x="2664837" y="1162707"/>
                  </a:lnTo>
                  <a:lnTo>
                    <a:pt x="2682424" y="1204367"/>
                  </a:lnTo>
                  <a:lnTo>
                    <a:pt x="2706013" y="1242418"/>
                  </a:lnTo>
                  <a:lnTo>
                    <a:pt x="2735006" y="1276262"/>
                  </a:lnTo>
                  <a:lnTo>
                    <a:pt x="2768807" y="1305297"/>
                  </a:lnTo>
                  <a:lnTo>
                    <a:pt x="2806819" y="1328925"/>
                  </a:lnTo>
                  <a:lnTo>
                    <a:pt x="2848446" y="1346545"/>
                  </a:lnTo>
                  <a:lnTo>
                    <a:pt x="2893091" y="1357557"/>
                  </a:lnTo>
                  <a:lnTo>
                    <a:pt x="2940158" y="1361361"/>
                  </a:lnTo>
                  <a:lnTo>
                    <a:pt x="2987233" y="1357557"/>
                  </a:lnTo>
                  <a:lnTo>
                    <a:pt x="3031901" y="1346545"/>
                  </a:lnTo>
                  <a:lnTo>
                    <a:pt x="3073560" y="1328926"/>
                  </a:lnTo>
                  <a:lnTo>
                    <a:pt x="3111612" y="1305298"/>
                  </a:lnTo>
                  <a:lnTo>
                    <a:pt x="3145455" y="1276262"/>
                  </a:lnTo>
                  <a:lnTo>
                    <a:pt x="3174491" y="1242418"/>
                  </a:lnTo>
                  <a:lnTo>
                    <a:pt x="3198119" y="1204367"/>
                  </a:lnTo>
                  <a:lnTo>
                    <a:pt x="3215739" y="1162707"/>
                  </a:lnTo>
                  <a:lnTo>
                    <a:pt x="3226751" y="1118040"/>
                  </a:lnTo>
                  <a:lnTo>
                    <a:pt x="3230556" y="1070965"/>
                  </a:lnTo>
                  <a:lnTo>
                    <a:pt x="3226752" y="1023897"/>
                  </a:lnTo>
                  <a:lnTo>
                    <a:pt x="3215740" y="979252"/>
                  </a:lnTo>
                  <a:lnTo>
                    <a:pt x="3198120" y="937625"/>
                  </a:lnTo>
                  <a:lnTo>
                    <a:pt x="3174492" y="899612"/>
                  </a:lnTo>
                  <a:lnTo>
                    <a:pt x="3145456" y="865812"/>
                  </a:lnTo>
                  <a:lnTo>
                    <a:pt x="3111613" y="836819"/>
                  </a:lnTo>
                  <a:lnTo>
                    <a:pt x="3073561" y="813230"/>
                  </a:lnTo>
                  <a:lnTo>
                    <a:pt x="3031901" y="795643"/>
                  </a:lnTo>
                  <a:lnTo>
                    <a:pt x="2987234" y="784653"/>
                  </a:lnTo>
                  <a:lnTo>
                    <a:pt x="2940158" y="780857"/>
                  </a:lnTo>
                  <a:close/>
                </a:path>
                <a:path w="3694429" h="1361440">
                  <a:moveTo>
                    <a:pt x="711370" y="934596"/>
                  </a:moveTo>
                  <a:lnTo>
                    <a:pt x="754463" y="941551"/>
                  </a:lnTo>
                  <a:lnTo>
                    <a:pt x="791895" y="960916"/>
                  </a:lnTo>
                  <a:lnTo>
                    <a:pt x="821419" y="990439"/>
                  </a:lnTo>
                  <a:lnTo>
                    <a:pt x="840783" y="1027872"/>
                  </a:lnTo>
                  <a:lnTo>
                    <a:pt x="847738" y="1070965"/>
                  </a:lnTo>
                  <a:lnTo>
                    <a:pt x="840783" y="1114057"/>
                  </a:lnTo>
                  <a:lnTo>
                    <a:pt x="821419" y="1151489"/>
                  </a:lnTo>
                  <a:lnTo>
                    <a:pt x="791896" y="1181012"/>
                  </a:lnTo>
                  <a:lnTo>
                    <a:pt x="754463" y="1200377"/>
                  </a:lnTo>
                  <a:lnTo>
                    <a:pt x="711370" y="1207332"/>
                  </a:lnTo>
                  <a:lnTo>
                    <a:pt x="668278" y="1200378"/>
                  </a:lnTo>
                  <a:lnTo>
                    <a:pt x="630845" y="1181013"/>
                  </a:lnTo>
                  <a:lnTo>
                    <a:pt x="601322" y="1151490"/>
                  </a:lnTo>
                  <a:lnTo>
                    <a:pt x="581957" y="1114057"/>
                  </a:lnTo>
                  <a:lnTo>
                    <a:pt x="575003" y="1070965"/>
                  </a:lnTo>
                  <a:lnTo>
                    <a:pt x="581957" y="1027872"/>
                  </a:lnTo>
                  <a:lnTo>
                    <a:pt x="601321" y="990439"/>
                  </a:lnTo>
                  <a:lnTo>
                    <a:pt x="630845" y="960915"/>
                  </a:lnTo>
                  <a:lnTo>
                    <a:pt x="668278" y="941551"/>
                  </a:lnTo>
                  <a:lnTo>
                    <a:pt x="711370" y="934596"/>
                  </a:lnTo>
                  <a:close/>
                </a:path>
                <a:path w="3694429" h="1361440">
                  <a:moveTo>
                    <a:pt x="2940158" y="934596"/>
                  </a:moveTo>
                  <a:lnTo>
                    <a:pt x="2983250" y="941551"/>
                  </a:lnTo>
                  <a:lnTo>
                    <a:pt x="3020683" y="960916"/>
                  </a:lnTo>
                  <a:lnTo>
                    <a:pt x="3050206" y="990439"/>
                  </a:lnTo>
                  <a:lnTo>
                    <a:pt x="3069571" y="1027872"/>
                  </a:lnTo>
                  <a:lnTo>
                    <a:pt x="3076526" y="1070965"/>
                  </a:lnTo>
                  <a:lnTo>
                    <a:pt x="3069571" y="1114057"/>
                  </a:lnTo>
                  <a:lnTo>
                    <a:pt x="3050207" y="1151489"/>
                  </a:lnTo>
                  <a:lnTo>
                    <a:pt x="3020684" y="1181012"/>
                  </a:lnTo>
                  <a:lnTo>
                    <a:pt x="2983251" y="1200377"/>
                  </a:lnTo>
                  <a:lnTo>
                    <a:pt x="2940158" y="1207332"/>
                  </a:lnTo>
                  <a:lnTo>
                    <a:pt x="2897066" y="1200378"/>
                  </a:lnTo>
                  <a:lnTo>
                    <a:pt x="2859633" y="1181013"/>
                  </a:lnTo>
                  <a:lnTo>
                    <a:pt x="2830110" y="1151490"/>
                  </a:lnTo>
                  <a:lnTo>
                    <a:pt x="2810746" y="1114057"/>
                  </a:lnTo>
                  <a:lnTo>
                    <a:pt x="2803791" y="1070965"/>
                  </a:lnTo>
                  <a:lnTo>
                    <a:pt x="2810745" y="1027872"/>
                  </a:lnTo>
                  <a:lnTo>
                    <a:pt x="2830110" y="990439"/>
                  </a:lnTo>
                  <a:lnTo>
                    <a:pt x="2859633" y="960915"/>
                  </a:lnTo>
                  <a:lnTo>
                    <a:pt x="2897066" y="941551"/>
                  </a:lnTo>
                  <a:lnTo>
                    <a:pt x="2940158" y="934596"/>
                  </a:lnTo>
                  <a:close/>
                </a:path>
              </a:pathLst>
            </a:custGeom>
            <a:ln w="20941">
              <a:solidFill>
                <a:srgbClr val="00265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902970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229" dirty="0">
                <a:latin typeface="Trebuchet MS"/>
                <a:cs typeface="Trebuchet MS"/>
              </a:rPr>
              <a:t>Outliers </a:t>
            </a:r>
            <a:r>
              <a:rPr spc="-215" dirty="0"/>
              <a:t>| </a:t>
            </a:r>
            <a:r>
              <a:rPr spc="-80" dirty="0"/>
              <a:t>Objects </a:t>
            </a:r>
            <a:r>
              <a:rPr spc="175" dirty="0"/>
              <a:t>in</a:t>
            </a:r>
            <a:r>
              <a:rPr spc="1030" dirty="0"/>
              <a:t> </a:t>
            </a:r>
            <a:r>
              <a:rPr spc="15" dirty="0"/>
              <a:t>Motion</a:t>
            </a:r>
          </a:p>
        </p:txBody>
      </p:sp>
      <p:sp>
        <p:nvSpPr>
          <p:cNvPr id="15" name="object 15"/>
          <p:cNvSpPr/>
          <p:nvPr/>
        </p:nvSpPr>
        <p:spPr>
          <a:xfrm>
            <a:off x="4819532" y="4644277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5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00131" y="4144680"/>
            <a:ext cx="612140" cy="1949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62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397510" marR="0" lvl="0" indent="0" algn="l" defTabSz="914400" rtl="0" eaLnBrk="1" fontAlgn="auto" latinLnBrk="0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1701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364908" y="4181948"/>
            <a:ext cx="1991360" cy="2310130"/>
            <a:chOff x="5364908" y="4181948"/>
            <a:chExt cx="1991360" cy="2310130"/>
          </a:xfrm>
        </p:grpSpPr>
        <p:sp>
          <p:nvSpPr>
            <p:cNvPr id="18" name="object 18"/>
            <p:cNvSpPr/>
            <p:nvPr/>
          </p:nvSpPr>
          <p:spPr>
            <a:xfrm>
              <a:off x="5452864" y="4336917"/>
              <a:ext cx="0" cy="1664335"/>
            </a:xfrm>
            <a:custGeom>
              <a:avLst/>
              <a:gdLst/>
              <a:ahLst/>
              <a:cxnLst/>
              <a:rect l="l" t="t" r="r" b="b"/>
              <a:pathLst>
                <a:path h="1664335">
                  <a:moveTo>
                    <a:pt x="0" y="0"/>
                  </a:moveTo>
                  <a:lnTo>
                    <a:pt x="0" y="1664036"/>
                  </a:lnTo>
                </a:path>
              </a:pathLst>
            </a:custGeom>
            <a:ln w="41883">
              <a:solidFill>
                <a:srgbClr val="00FD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364908" y="4181948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F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438973" y="5363372"/>
              <a:ext cx="1608455" cy="624205"/>
            </a:xfrm>
            <a:custGeom>
              <a:avLst/>
              <a:gdLst/>
              <a:ahLst/>
              <a:cxnLst/>
              <a:rect l="l" t="t" r="r" b="b"/>
              <a:pathLst>
                <a:path w="1608454" h="624204">
                  <a:moveTo>
                    <a:pt x="0" y="623690"/>
                  </a:moveTo>
                  <a:lnTo>
                    <a:pt x="1588914" y="7571"/>
                  </a:lnTo>
                  <a:lnTo>
                    <a:pt x="1608439" y="0"/>
                  </a:lnTo>
                </a:path>
              </a:pathLst>
            </a:custGeom>
            <a:ln w="41883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996088" y="5288937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5" h="164464">
                  <a:moveTo>
                    <a:pt x="0" y="0"/>
                  </a:moveTo>
                  <a:lnTo>
                    <a:pt x="63598" y="164011"/>
                  </a:lnTo>
                  <a:lnTo>
                    <a:pt x="195810" y="18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438973" y="5983508"/>
              <a:ext cx="1766570" cy="427990"/>
            </a:xfrm>
            <a:custGeom>
              <a:avLst/>
              <a:gdLst/>
              <a:ahLst/>
              <a:cxnLst/>
              <a:rect l="l" t="t" r="r" b="b"/>
              <a:pathLst>
                <a:path w="1766570" h="427989">
                  <a:moveTo>
                    <a:pt x="0" y="0"/>
                  </a:moveTo>
                  <a:lnTo>
                    <a:pt x="1745929" y="423030"/>
                  </a:lnTo>
                  <a:lnTo>
                    <a:pt x="1766282" y="427962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7164191" y="6321056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3" y="0"/>
                  </a:moveTo>
                  <a:lnTo>
                    <a:pt x="0" y="170963"/>
                  </a:lnTo>
                  <a:lnTo>
                    <a:pt x="191675" y="126905"/>
                  </a:lnTo>
                  <a:lnTo>
                    <a:pt x="41423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370175" y="5891229"/>
              <a:ext cx="165377" cy="16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713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017281"/>
            <a:ext cx="17415510" cy="3382010"/>
            <a:chOff x="0" y="5017281"/>
            <a:chExt cx="17415510" cy="3382010"/>
          </a:xfrm>
        </p:grpSpPr>
        <p:sp>
          <p:nvSpPr>
            <p:cNvPr id="3" name="object 3"/>
            <p:cNvSpPr/>
            <p:nvPr/>
          </p:nvSpPr>
          <p:spPr>
            <a:xfrm>
              <a:off x="0" y="5033618"/>
              <a:ext cx="17031303" cy="30261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496331" y="5033619"/>
              <a:ext cx="7632700" cy="2561590"/>
            </a:xfrm>
            <a:custGeom>
              <a:avLst/>
              <a:gdLst/>
              <a:ahLst/>
              <a:cxnLst/>
              <a:rect l="l" t="t" r="r" b="b"/>
              <a:pathLst>
                <a:path w="7632700" h="2561590">
                  <a:moveTo>
                    <a:pt x="1614" y="932558"/>
                  </a:moveTo>
                  <a:lnTo>
                    <a:pt x="6798919" y="0"/>
                  </a:lnTo>
                  <a:lnTo>
                    <a:pt x="7632429" y="2561457"/>
                  </a:lnTo>
                  <a:lnTo>
                    <a:pt x="0" y="929900"/>
                  </a:lnTo>
                  <a:lnTo>
                    <a:pt x="1614" y="932558"/>
                  </a:lnTo>
                  <a:close/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325690" y="6028382"/>
              <a:ext cx="441959" cy="658495"/>
            </a:xfrm>
            <a:custGeom>
              <a:avLst/>
              <a:gdLst/>
              <a:ahLst/>
              <a:cxnLst/>
              <a:rect l="l" t="t" r="r" b="b"/>
              <a:pathLst>
                <a:path w="441959" h="658495">
                  <a:moveTo>
                    <a:pt x="193668" y="416600"/>
                  </a:moveTo>
                  <a:lnTo>
                    <a:pt x="110268" y="416600"/>
                  </a:lnTo>
                  <a:lnTo>
                    <a:pt x="110268" y="602234"/>
                  </a:lnTo>
                  <a:lnTo>
                    <a:pt x="108938" y="606052"/>
                  </a:lnTo>
                  <a:lnTo>
                    <a:pt x="86604" y="635422"/>
                  </a:lnTo>
                  <a:lnTo>
                    <a:pt x="85274" y="639239"/>
                  </a:lnTo>
                  <a:lnTo>
                    <a:pt x="85274" y="654429"/>
                  </a:lnTo>
                  <a:lnTo>
                    <a:pt x="89012" y="658170"/>
                  </a:lnTo>
                  <a:lnTo>
                    <a:pt x="189930" y="658170"/>
                  </a:lnTo>
                  <a:lnTo>
                    <a:pt x="193668" y="654429"/>
                  </a:lnTo>
                  <a:lnTo>
                    <a:pt x="193668" y="416600"/>
                  </a:lnTo>
                  <a:close/>
                </a:path>
                <a:path w="441959" h="658495">
                  <a:moveTo>
                    <a:pt x="331266" y="416600"/>
                  </a:moveTo>
                  <a:lnTo>
                    <a:pt x="247866" y="416600"/>
                  </a:lnTo>
                  <a:lnTo>
                    <a:pt x="247866" y="654429"/>
                  </a:lnTo>
                  <a:lnTo>
                    <a:pt x="251604" y="658170"/>
                  </a:lnTo>
                  <a:lnTo>
                    <a:pt x="352512" y="658170"/>
                  </a:lnTo>
                  <a:lnTo>
                    <a:pt x="356208" y="654429"/>
                  </a:lnTo>
                  <a:lnTo>
                    <a:pt x="356208" y="639239"/>
                  </a:lnTo>
                  <a:lnTo>
                    <a:pt x="354931" y="635420"/>
                  </a:lnTo>
                  <a:lnTo>
                    <a:pt x="332544" y="606050"/>
                  </a:lnTo>
                  <a:lnTo>
                    <a:pt x="331266" y="602234"/>
                  </a:lnTo>
                  <a:lnTo>
                    <a:pt x="331266" y="416600"/>
                  </a:lnTo>
                  <a:close/>
                </a:path>
                <a:path w="441959" h="658495">
                  <a:moveTo>
                    <a:pt x="56887" y="416600"/>
                  </a:moveTo>
                  <a:lnTo>
                    <a:pt x="16323" y="416600"/>
                  </a:lnTo>
                  <a:lnTo>
                    <a:pt x="753" y="435523"/>
                  </a:lnTo>
                  <a:lnTo>
                    <a:pt x="0" y="439133"/>
                  </a:lnTo>
                  <a:lnTo>
                    <a:pt x="10890" y="477661"/>
                  </a:lnTo>
                  <a:lnTo>
                    <a:pt x="12616" y="478972"/>
                  </a:lnTo>
                  <a:lnTo>
                    <a:pt x="23820" y="478972"/>
                  </a:lnTo>
                  <a:lnTo>
                    <a:pt x="25778" y="477011"/>
                  </a:lnTo>
                  <a:lnTo>
                    <a:pt x="25778" y="444603"/>
                  </a:lnTo>
                  <a:lnTo>
                    <a:pt x="30647" y="439739"/>
                  </a:lnTo>
                  <a:lnTo>
                    <a:pt x="73040" y="439739"/>
                  </a:lnTo>
                  <a:lnTo>
                    <a:pt x="73211" y="439131"/>
                  </a:lnTo>
                  <a:lnTo>
                    <a:pt x="72457" y="435521"/>
                  </a:lnTo>
                  <a:lnTo>
                    <a:pt x="56887" y="416600"/>
                  </a:lnTo>
                  <a:close/>
                </a:path>
                <a:path w="441959" h="658495">
                  <a:moveTo>
                    <a:pt x="73040" y="439739"/>
                  </a:moveTo>
                  <a:lnTo>
                    <a:pt x="42615" y="439739"/>
                  </a:lnTo>
                  <a:lnTo>
                    <a:pt x="47432" y="444603"/>
                  </a:lnTo>
                  <a:lnTo>
                    <a:pt x="47432" y="477011"/>
                  </a:lnTo>
                  <a:lnTo>
                    <a:pt x="49390" y="478972"/>
                  </a:lnTo>
                  <a:lnTo>
                    <a:pt x="60583" y="478972"/>
                  </a:lnTo>
                  <a:lnTo>
                    <a:pt x="62322" y="477660"/>
                  </a:lnTo>
                  <a:lnTo>
                    <a:pt x="73040" y="439739"/>
                  </a:lnTo>
                  <a:close/>
                </a:path>
                <a:path w="441959" h="658495">
                  <a:moveTo>
                    <a:pt x="425211" y="416600"/>
                  </a:moveTo>
                  <a:lnTo>
                    <a:pt x="384636" y="416600"/>
                  </a:lnTo>
                  <a:lnTo>
                    <a:pt x="369066" y="435523"/>
                  </a:lnTo>
                  <a:lnTo>
                    <a:pt x="368323" y="439133"/>
                  </a:lnTo>
                  <a:lnTo>
                    <a:pt x="379203" y="477661"/>
                  </a:lnTo>
                  <a:lnTo>
                    <a:pt x="380940" y="478972"/>
                  </a:lnTo>
                  <a:lnTo>
                    <a:pt x="392134" y="478972"/>
                  </a:lnTo>
                  <a:lnTo>
                    <a:pt x="394050" y="477011"/>
                  </a:lnTo>
                  <a:lnTo>
                    <a:pt x="394050" y="444603"/>
                  </a:lnTo>
                  <a:lnTo>
                    <a:pt x="398908" y="439739"/>
                  </a:lnTo>
                  <a:lnTo>
                    <a:pt x="441362" y="439739"/>
                  </a:lnTo>
                  <a:lnTo>
                    <a:pt x="441535" y="439131"/>
                  </a:lnTo>
                  <a:lnTo>
                    <a:pt x="440781" y="435521"/>
                  </a:lnTo>
                  <a:lnTo>
                    <a:pt x="425211" y="416600"/>
                  </a:lnTo>
                  <a:close/>
                </a:path>
                <a:path w="441959" h="658495">
                  <a:moveTo>
                    <a:pt x="441362" y="439739"/>
                  </a:moveTo>
                  <a:lnTo>
                    <a:pt x="410887" y="439739"/>
                  </a:lnTo>
                  <a:lnTo>
                    <a:pt x="415745" y="444603"/>
                  </a:lnTo>
                  <a:lnTo>
                    <a:pt x="415745" y="477011"/>
                  </a:lnTo>
                  <a:lnTo>
                    <a:pt x="417714" y="478972"/>
                  </a:lnTo>
                  <a:lnTo>
                    <a:pt x="428907" y="478972"/>
                  </a:lnTo>
                  <a:lnTo>
                    <a:pt x="430593" y="477660"/>
                  </a:lnTo>
                  <a:lnTo>
                    <a:pt x="441362" y="439739"/>
                  </a:lnTo>
                  <a:close/>
                </a:path>
                <a:path w="441959" h="658495">
                  <a:moveTo>
                    <a:pt x="66740" y="147779"/>
                  </a:moveTo>
                  <a:lnTo>
                    <a:pt x="6470" y="147779"/>
                  </a:lnTo>
                  <a:lnTo>
                    <a:pt x="1717" y="152532"/>
                  </a:lnTo>
                  <a:lnTo>
                    <a:pt x="1716" y="290379"/>
                  </a:lnTo>
                  <a:lnTo>
                    <a:pt x="5308" y="294616"/>
                  </a:lnTo>
                  <a:lnTo>
                    <a:pt x="10051" y="295662"/>
                  </a:lnTo>
                  <a:lnTo>
                    <a:pt x="10051" y="316744"/>
                  </a:lnTo>
                  <a:lnTo>
                    <a:pt x="5308" y="317790"/>
                  </a:lnTo>
                  <a:lnTo>
                    <a:pt x="1716" y="322026"/>
                  </a:lnTo>
                  <a:lnTo>
                    <a:pt x="1716" y="411899"/>
                  </a:lnTo>
                  <a:lnTo>
                    <a:pt x="6470" y="416600"/>
                  </a:lnTo>
                  <a:lnTo>
                    <a:pt x="66740" y="416600"/>
                  </a:lnTo>
                  <a:lnTo>
                    <a:pt x="71492" y="411899"/>
                  </a:lnTo>
                  <a:lnTo>
                    <a:pt x="71494" y="322026"/>
                  </a:lnTo>
                  <a:lnTo>
                    <a:pt x="67955" y="317790"/>
                  </a:lnTo>
                  <a:lnTo>
                    <a:pt x="63212" y="316744"/>
                  </a:lnTo>
                  <a:lnTo>
                    <a:pt x="63212" y="295662"/>
                  </a:lnTo>
                  <a:lnTo>
                    <a:pt x="67955" y="294616"/>
                  </a:lnTo>
                  <a:lnTo>
                    <a:pt x="71493" y="290379"/>
                  </a:lnTo>
                  <a:lnTo>
                    <a:pt x="71494" y="238997"/>
                  </a:lnTo>
                  <a:lnTo>
                    <a:pt x="439808" y="238997"/>
                  </a:lnTo>
                  <a:lnTo>
                    <a:pt x="439808" y="237506"/>
                  </a:lnTo>
                  <a:lnTo>
                    <a:pt x="165952" y="237506"/>
                  </a:lnTo>
                  <a:lnTo>
                    <a:pt x="165952" y="170404"/>
                  </a:lnTo>
                  <a:lnTo>
                    <a:pt x="71494" y="170404"/>
                  </a:lnTo>
                  <a:lnTo>
                    <a:pt x="71494" y="152532"/>
                  </a:lnTo>
                  <a:lnTo>
                    <a:pt x="66740" y="147779"/>
                  </a:lnTo>
                  <a:close/>
                </a:path>
                <a:path w="441959" h="658495">
                  <a:moveTo>
                    <a:pt x="357129" y="238997"/>
                  </a:moveTo>
                  <a:lnTo>
                    <a:pt x="84405" y="238997"/>
                  </a:lnTo>
                  <a:lnTo>
                    <a:pt x="84405" y="411058"/>
                  </a:lnTo>
                  <a:lnTo>
                    <a:pt x="89944" y="416600"/>
                  </a:lnTo>
                  <a:lnTo>
                    <a:pt x="351590" y="416600"/>
                  </a:lnTo>
                  <a:lnTo>
                    <a:pt x="357129" y="411058"/>
                  </a:lnTo>
                  <a:lnTo>
                    <a:pt x="357129" y="368472"/>
                  </a:lnTo>
                  <a:lnTo>
                    <a:pt x="197365" y="368472"/>
                  </a:lnTo>
                  <a:lnTo>
                    <a:pt x="165125" y="336180"/>
                  </a:lnTo>
                  <a:lnTo>
                    <a:pt x="177137" y="326310"/>
                  </a:lnTo>
                  <a:lnTo>
                    <a:pt x="190640" y="319088"/>
                  </a:lnTo>
                  <a:lnTo>
                    <a:pt x="205297" y="314653"/>
                  </a:lnTo>
                  <a:lnTo>
                    <a:pt x="220767" y="313144"/>
                  </a:lnTo>
                  <a:lnTo>
                    <a:pt x="357129" y="313144"/>
                  </a:lnTo>
                  <a:lnTo>
                    <a:pt x="357129" y="289903"/>
                  </a:lnTo>
                  <a:lnTo>
                    <a:pt x="171418" y="289903"/>
                  </a:lnTo>
                  <a:lnTo>
                    <a:pt x="165954" y="284486"/>
                  </a:lnTo>
                  <a:lnTo>
                    <a:pt x="165952" y="271050"/>
                  </a:lnTo>
                  <a:lnTo>
                    <a:pt x="171418" y="265581"/>
                  </a:lnTo>
                  <a:lnTo>
                    <a:pt x="357129" y="265581"/>
                  </a:lnTo>
                  <a:lnTo>
                    <a:pt x="357129" y="238997"/>
                  </a:lnTo>
                  <a:close/>
                </a:path>
                <a:path w="441959" h="658495">
                  <a:moveTo>
                    <a:pt x="439808" y="238997"/>
                  </a:moveTo>
                  <a:lnTo>
                    <a:pt x="370040" y="238997"/>
                  </a:lnTo>
                  <a:lnTo>
                    <a:pt x="370040" y="290379"/>
                  </a:lnTo>
                  <a:lnTo>
                    <a:pt x="373579" y="294616"/>
                  </a:lnTo>
                  <a:lnTo>
                    <a:pt x="378312" y="295662"/>
                  </a:lnTo>
                  <a:lnTo>
                    <a:pt x="378312" y="316744"/>
                  </a:lnTo>
                  <a:lnTo>
                    <a:pt x="373579" y="317790"/>
                  </a:lnTo>
                  <a:lnTo>
                    <a:pt x="370041" y="322026"/>
                  </a:lnTo>
                  <a:lnTo>
                    <a:pt x="370040" y="411899"/>
                  </a:lnTo>
                  <a:lnTo>
                    <a:pt x="374794" y="416600"/>
                  </a:lnTo>
                  <a:lnTo>
                    <a:pt x="435054" y="416600"/>
                  </a:lnTo>
                  <a:lnTo>
                    <a:pt x="439805" y="411899"/>
                  </a:lnTo>
                  <a:lnTo>
                    <a:pt x="439808" y="322026"/>
                  </a:lnTo>
                  <a:lnTo>
                    <a:pt x="436216" y="317790"/>
                  </a:lnTo>
                  <a:lnTo>
                    <a:pt x="431483" y="316744"/>
                  </a:lnTo>
                  <a:lnTo>
                    <a:pt x="431483" y="295662"/>
                  </a:lnTo>
                  <a:lnTo>
                    <a:pt x="436216" y="294616"/>
                  </a:lnTo>
                  <a:lnTo>
                    <a:pt x="439808" y="290379"/>
                  </a:lnTo>
                  <a:lnTo>
                    <a:pt x="439808" y="238997"/>
                  </a:lnTo>
                  <a:close/>
                </a:path>
                <a:path w="441959" h="658495">
                  <a:moveTo>
                    <a:pt x="229594" y="358754"/>
                  </a:moveTo>
                  <a:lnTo>
                    <a:pt x="211940" y="358754"/>
                  </a:lnTo>
                  <a:lnTo>
                    <a:pt x="203616" y="362229"/>
                  </a:lnTo>
                  <a:lnTo>
                    <a:pt x="197365" y="368472"/>
                  </a:lnTo>
                  <a:lnTo>
                    <a:pt x="244159" y="368472"/>
                  </a:lnTo>
                  <a:lnTo>
                    <a:pt x="237918" y="362229"/>
                  </a:lnTo>
                  <a:lnTo>
                    <a:pt x="229594" y="358754"/>
                  </a:lnTo>
                  <a:close/>
                </a:path>
                <a:path w="441959" h="658495">
                  <a:moveTo>
                    <a:pt x="357129" y="313144"/>
                  </a:moveTo>
                  <a:lnTo>
                    <a:pt x="220767" y="313144"/>
                  </a:lnTo>
                  <a:lnTo>
                    <a:pt x="236237" y="314653"/>
                  </a:lnTo>
                  <a:lnTo>
                    <a:pt x="250893" y="319088"/>
                  </a:lnTo>
                  <a:lnTo>
                    <a:pt x="264394" y="326310"/>
                  </a:lnTo>
                  <a:lnTo>
                    <a:pt x="276399" y="336180"/>
                  </a:lnTo>
                  <a:lnTo>
                    <a:pt x="244159" y="368472"/>
                  </a:lnTo>
                  <a:lnTo>
                    <a:pt x="357129" y="368472"/>
                  </a:lnTo>
                  <a:lnTo>
                    <a:pt x="357129" y="313144"/>
                  </a:lnTo>
                  <a:close/>
                </a:path>
                <a:path w="441959" h="658495">
                  <a:moveTo>
                    <a:pt x="214045" y="265581"/>
                  </a:moveTo>
                  <a:lnTo>
                    <a:pt x="184852" y="265581"/>
                  </a:lnTo>
                  <a:lnTo>
                    <a:pt x="190275" y="271050"/>
                  </a:lnTo>
                  <a:lnTo>
                    <a:pt x="190276" y="284486"/>
                  </a:lnTo>
                  <a:lnTo>
                    <a:pt x="184852" y="289903"/>
                  </a:lnTo>
                  <a:lnTo>
                    <a:pt x="214045" y="289903"/>
                  </a:lnTo>
                  <a:lnTo>
                    <a:pt x="208581" y="284486"/>
                  </a:lnTo>
                  <a:lnTo>
                    <a:pt x="208579" y="271050"/>
                  </a:lnTo>
                  <a:lnTo>
                    <a:pt x="214045" y="265581"/>
                  </a:lnTo>
                  <a:close/>
                </a:path>
                <a:path w="441959" h="658495">
                  <a:moveTo>
                    <a:pt x="256672" y="265581"/>
                  </a:moveTo>
                  <a:lnTo>
                    <a:pt x="227479" y="265581"/>
                  </a:lnTo>
                  <a:lnTo>
                    <a:pt x="232955" y="271050"/>
                  </a:lnTo>
                  <a:lnTo>
                    <a:pt x="232955" y="284486"/>
                  </a:lnTo>
                  <a:lnTo>
                    <a:pt x="227479" y="289903"/>
                  </a:lnTo>
                  <a:lnTo>
                    <a:pt x="256672" y="289903"/>
                  </a:lnTo>
                  <a:lnTo>
                    <a:pt x="251260" y="284486"/>
                  </a:lnTo>
                  <a:lnTo>
                    <a:pt x="251258" y="271050"/>
                  </a:lnTo>
                  <a:lnTo>
                    <a:pt x="256672" y="265581"/>
                  </a:lnTo>
                  <a:close/>
                </a:path>
                <a:path w="441959" h="658495">
                  <a:moveTo>
                    <a:pt x="357129" y="265581"/>
                  </a:moveTo>
                  <a:lnTo>
                    <a:pt x="270106" y="265581"/>
                  </a:lnTo>
                  <a:lnTo>
                    <a:pt x="275582" y="271050"/>
                  </a:lnTo>
                  <a:lnTo>
                    <a:pt x="275582" y="284486"/>
                  </a:lnTo>
                  <a:lnTo>
                    <a:pt x="270106" y="289903"/>
                  </a:lnTo>
                  <a:lnTo>
                    <a:pt x="357129" y="289903"/>
                  </a:lnTo>
                  <a:lnTo>
                    <a:pt x="357129" y="265581"/>
                  </a:lnTo>
                  <a:close/>
                </a:path>
                <a:path w="441959" h="658495">
                  <a:moveTo>
                    <a:pt x="357129" y="166805"/>
                  </a:moveTo>
                  <a:lnTo>
                    <a:pt x="275582" y="166805"/>
                  </a:lnTo>
                  <a:lnTo>
                    <a:pt x="275582" y="237506"/>
                  </a:lnTo>
                  <a:lnTo>
                    <a:pt x="439808" y="237506"/>
                  </a:lnTo>
                  <a:lnTo>
                    <a:pt x="439808" y="170404"/>
                  </a:lnTo>
                  <a:lnTo>
                    <a:pt x="357129" y="170404"/>
                  </a:lnTo>
                  <a:lnTo>
                    <a:pt x="357129" y="166805"/>
                  </a:lnTo>
                  <a:close/>
                </a:path>
                <a:path w="441959" h="658495">
                  <a:moveTo>
                    <a:pt x="351590" y="123355"/>
                  </a:moveTo>
                  <a:lnTo>
                    <a:pt x="89944" y="123355"/>
                  </a:lnTo>
                  <a:lnTo>
                    <a:pt x="84405" y="128897"/>
                  </a:lnTo>
                  <a:lnTo>
                    <a:pt x="84405" y="170404"/>
                  </a:lnTo>
                  <a:lnTo>
                    <a:pt x="165952" y="170404"/>
                  </a:lnTo>
                  <a:lnTo>
                    <a:pt x="165952" y="166805"/>
                  </a:lnTo>
                  <a:lnTo>
                    <a:pt x="357129" y="166805"/>
                  </a:lnTo>
                  <a:lnTo>
                    <a:pt x="357129" y="128897"/>
                  </a:lnTo>
                  <a:lnTo>
                    <a:pt x="351590" y="123355"/>
                  </a:lnTo>
                  <a:close/>
                </a:path>
                <a:path w="441959" h="658495">
                  <a:moveTo>
                    <a:pt x="435054" y="147779"/>
                  </a:moveTo>
                  <a:lnTo>
                    <a:pt x="374783" y="147779"/>
                  </a:lnTo>
                  <a:lnTo>
                    <a:pt x="370041" y="152532"/>
                  </a:lnTo>
                  <a:lnTo>
                    <a:pt x="370040" y="170404"/>
                  </a:lnTo>
                  <a:lnTo>
                    <a:pt x="439808" y="170404"/>
                  </a:lnTo>
                  <a:lnTo>
                    <a:pt x="439808" y="152532"/>
                  </a:lnTo>
                  <a:lnTo>
                    <a:pt x="435054" y="147779"/>
                  </a:lnTo>
                  <a:close/>
                </a:path>
                <a:path w="441959" h="658495">
                  <a:moveTo>
                    <a:pt x="299278" y="79648"/>
                  </a:moveTo>
                  <a:lnTo>
                    <a:pt x="142246" y="79648"/>
                  </a:lnTo>
                  <a:lnTo>
                    <a:pt x="144508" y="81908"/>
                  </a:lnTo>
                  <a:lnTo>
                    <a:pt x="144508" y="123355"/>
                  </a:lnTo>
                  <a:lnTo>
                    <a:pt x="297016" y="123355"/>
                  </a:lnTo>
                  <a:lnTo>
                    <a:pt x="297016" y="81908"/>
                  </a:lnTo>
                  <a:lnTo>
                    <a:pt x="299278" y="79648"/>
                  </a:lnTo>
                  <a:close/>
                </a:path>
                <a:path w="441959" h="658495">
                  <a:moveTo>
                    <a:pt x="189197" y="43706"/>
                  </a:moveTo>
                  <a:lnTo>
                    <a:pt x="129492" y="43706"/>
                  </a:lnTo>
                  <a:lnTo>
                    <a:pt x="127231" y="45966"/>
                  </a:lnTo>
                  <a:lnTo>
                    <a:pt x="127231" y="77440"/>
                  </a:lnTo>
                  <a:lnTo>
                    <a:pt x="129492" y="79648"/>
                  </a:lnTo>
                  <a:lnTo>
                    <a:pt x="179281" y="79648"/>
                  </a:lnTo>
                  <a:lnTo>
                    <a:pt x="171250" y="71616"/>
                  </a:lnTo>
                  <a:lnTo>
                    <a:pt x="171250" y="61702"/>
                  </a:lnTo>
                  <a:lnTo>
                    <a:pt x="172660" y="54708"/>
                  </a:lnTo>
                  <a:lnTo>
                    <a:pt x="176505" y="48987"/>
                  </a:lnTo>
                  <a:lnTo>
                    <a:pt x="182210" y="45124"/>
                  </a:lnTo>
                  <a:lnTo>
                    <a:pt x="189197" y="43706"/>
                  </a:lnTo>
                  <a:close/>
                </a:path>
                <a:path w="441959" h="658495">
                  <a:moveTo>
                    <a:pt x="252337" y="43706"/>
                  </a:moveTo>
                  <a:lnTo>
                    <a:pt x="189197" y="43706"/>
                  </a:lnTo>
                  <a:lnTo>
                    <a:pt x="196183" y="45124"/>
                  </a:lnTo>
                  <a:lnTo>
                    <a:pt x="201884" y="48987"/>
                  </a:lnTo>
                  <a:lnTo>
                    <a:pt x="205726" y="54708"/>
                  </a:lnTo>
                  <a:lnTo>
                    <a:pt x="207134" y="61702"/>
                  </a:lnTo>
                  <a:lnTo>
                    <a:pt x="207134" y="71616"/>
                  </a:lnTo>
                  <a:lnTo>
                    <a:pt x="199103" y="79648"/>
                  </a:lnTo>
                  <a:lnTo>
                    <a:pt x="242421" y="79648"/>
                  </a:lnTo>
                  <a:lnTo>
                    <a:pt x="234390" y="71616"/>
                  </a:lnTo>
                  <a:lnTo>
                    <a:pt x="234390" y="61702"/>
                  </a:lnTo>
                  <a:lnTo>
                    <a:pt x="235799" y="54708"/>
                  </a:lnTo>
                  <a:lnTo>
                    <a:pt x="239645" y="48987"/>
                  </a:lnTo>
                  <a:lnTo>
                    <a:pt x="245349" y="45124"/>
                  </a:lnTo>
                  <a:lnTo>
                    <a:pt x="252337" y="43706"/>
                  </a:lnTo>
                  <a:close/>
                </a:path>
                <a:path w="441959" h="658495">
                  <a:moveTo>
                    <a:pt x="312042" y="43706"/>
                  </a:moveTo>
                  <a:lnTo>
                    <a:pt x="252337" y="43706"/>
                  </a:lnTo>
                  <a:lnTo>
                    <a:pt x="259324" y="45124"/>
                  </a:lnTo>
                  <a:lnTo>
                    <a:pt x="265029" y="48987"/>
                  </a:lnTo>
                  <a:lnTo>
                    <a:pt x="268874" y="54708"/>
                  </a:lnTo>
                  <a:lnTo>
                    <a:pt x="270284" y="61702"/>
                  </a:lnTo>
                  <a:lnTo>
                    <a:pt x="270284" y="71616"/>
                  </a:lnTo>
                  <a:lnTo>
                    <a:pt x="262253" y="79648"/>
                  </a:lnTo>
                  <a:lnTo>
                    <a:pt x="312042" y="79648"/>
                  </a:lnTo>
                  <a:lnTo>
                    <a:pt x="314293" y="77440"/>
                  </a:lnTo>
                  <a:lnTo>
                    <a:pt x="314293" y="45966"/>
                  </a:lnTo>
                  <a:lnTo>
                    <a:pt x="312042" y="43706"/>
                  </a:lnTo>
                  <a:close/>
                </a:path>
                <a:path w="441959" h="658495">
                  <a:moveTo>
                    <a:pt x="291592" y="0"/>
                  </a:moveTo>
                  <a:lnTo>
                    <a:pt x="149932" y="0"/>
                  </a:lnTo>
                  <a:lnTo>
                    <a:pt x="144508" y="5424"/>
                  </a:lnTo>
                  <a:lnTo>
                    <a:pt x="144508" y="41446"/>
                  </a:lnTo>
                  <a:lnTo>
                    <a:pt x="142246" y="43706"/>
                  </a:lnTo>
                  <a:lnTo>
                    <a:pt x="299278" y="43706"/>
                  </a:lnTo>
                  <a:lnTo>
                    <a:pt x="297016" y="41446"/>
                  </a:lnTo>
                  <a:lnTo>
                    <a:pt x="297016" y="5424"/>
                  </a:lnTo>
                  <a:lnTo>
                    <a:pt x="2915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0998670" y="6828564"/>
              <a:ext cx="6416689" cy="15706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2265648" y="5027759"/>
              <a:ext cx="3882740" cy="25756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2265647" y="5027758"/>
              <a:ext cx="3883025" cy="2576195"/>
            </a:xfrm>
            <a:custGeom>
              <a:avLst/>
              <a:gdLst/>
              <a:ahLst/>
              <a:cxnLst/>
              <a:rect l="l" t="t" r="r" b="b"/>
              <a:pathLst>
                <a:path w="3883025" h="2576195">
                  <a:moveTo>
                    <a:pt x="0" y="0"/>
                  </a:moveTo>
                  <a:lnTo>
                    <a:pt x="0" y="1811720"/>
                  </a:lnTo>
                  <a:lnTo>
                    <a:pt x="2752153" y="1811720"/>
                  </a:lnTo>
                  <a:lnTo>
                    <a:pt x="2752153" y="230786"/>
                  </a:lnTo>
                  <a:lnTo>
                    <a:pt x="2747451" y="184369"/>
                  </a:lnTo>
                  <a:lnTo>
                    <a:pt x="2733971" y="141093"/>
                  </a:lnTo>
                  <a:lnTo>
                    <a:pt x="2712652" y="101896"/>
                  </a:lnTo>
                  <a:lnTo>
                    <a:pt x="2684434" y="67719"/>
                  </a:lnTo>
                  <a:lnTo>
                    <a:pt x="2650257" y="39502"/>
                  </a:lnTo>
                  <a:lnTo>
                    <a:pt x="2611060" y="18183"/>
                  </a:lnTo>
                  <a:lnTo>
                    <a:pt x="2567784" y="4702"/>
                  </a:lnTo>
                  <a:lnTo>
                    <a:pt x="2521367" y="0"/>
                  </a:lnTo>
                  <a:lnTo>
                    <a:pt x="0" y="0"/>
                  </a:lnTo>
                  <a:close/>
                </a:path>
                <a:path w="3883025" h="2576195">
                  <a:moveTo>
                    <a:pt x="2829790" y="754833"/>
                  </a:moveTo>
                  <a:lnTo>
                    <a:pt x="2829790" y="2123176"/>
                  </a:lnTo>
                  <a:lnTo>
                    <a:pt x="2916221" y="2123176"/>
                  </a:lnTo>
                  <a:lnTo>
                    <a:pt x="2929935" y="2076912"/>
                  </a:lnTo>
                  <a:lnTo>
                    <a:pt x="2948547" y="2032960"/>
                  </a:lnTo>
                  <a:lnTo>
                    <a:pt x="2971740" y="1991643"/>
                  </a:lnTo>
                  <a:lnTo>
                    <a:pt x="2999197" y="1953290"/>
                  </a:lnTo>
                  <a:lnTo>
                    <a:pt x="3030603" y="1918227"/>
                  </a:lnTo>
                  <a:lnTo>
                    <a:pt x="3065641" y="1886779"/>
                  </a:lnTo>
                  <a:lnTo>
                    <a:pt x="3103994" y="1859274"/>
                  </a:lnTo>
                  <a:lnTo>
                    <a:pt x="3145347" y="1836038"/>
                  </a:lnTo>
                  <a:lnTo>
                    <a:pt x="3189383" y="1817397"/>
                  </a:lnTo>
                  <a:lnTo>
                    <a:pt x="3235786" y="1803678"/>
                  </a:lnTo>
                  <a:lnTo>
                    <a:pt x="3284239" y="1795208"/>
                  </a:lnTo>
                  <a:lnTo>
                    <a:pt x="3334427" y="1792311"/>
                  </a:lnTo>
                  <a:lnTo>
                    <a:pt x="3384602" y="1795189"/>
                  </a:lnTo>
                  <a:lnTo>
                    <a:pt x="3433023" y="1803611"/>
                  </a:lnTo>
                  <a:lnTo>
                    <a:pt x="3479381" y="1817261"/>
                  </a:lnTo>
                  <a:lnTo>
                    <a:pt x="3523370" y="1835822"/>
                  </a:lnTo>
                  <a:lnTo>
                    <a:pt x="3564679" y="1858979"/>
                  </a:lnTo>
                  <a:lnTo>
                    <a:pt x="3603001" y="1886415"/>
                  </a:lnTo>
                  <a:lnTo>
                    <a:pt x="3638028" y="1917814"/>
                  </a:lnTo>
                  <a:lnTo>
                    <a:pt x="3669451" y="1952859"/>
                  </a:lnTo>
                  <a:lnTo>
                    <a:pt x="3696961" y="1991234"/>
                  </a:lnTo>
                  <a:lnTo>
                    <a:pt x="3720251" y="2032622"/>
                  </a:lnTo>
                  <a:lnTo>
                    <a:pt x="3739013" y="2076709"/>
                  </a:lnTo>
                  <a:lnTo>
                    <a:pt x="3752937" y="2123176"/>
                  </a:lnTo>
                  <a:lnTo>
                    <a:pt x="3797516" y="2123176"/>
                  </a:lnTo>
                  <a:lnTo>
                    <a:pt x="3830484" y="2116548"/>
                  </a:lnTo>
                  <a:lnTo>
                    <a:pt x="3857595" y="2098400"/>
                  </a:lnTo>
                  <a:lnTo>
                    <a:pt x="3875972" y="2071335"/>
                  </a:lnTo>
                  <a:lnTo>
                    <a:pt x="3882735" y="2037958"/>
                  </a:lnTo>
                  <a:lnTo>
                    <a:pt x="3882735" y="1514821"/>
                  </a:lnTo>
                  <a:lnTo>
                    <a:pt x="3877637" y="1474364"/>
                  </a:lnTo>
                  <a:lnTo>
                    <a:pt x="3864538" y="1435365"/>
                  </a:lnTo>
                  <a:lnTo>
                    <a:pt x="3586746" y="850059"/>
                  </a:lnTo>
                  <a:lnTo>
                    <a:pt x="3560786" y="810615"/>
                  </a:lnTo>
                  <a:lnTo>
                    <a:pt x="3525364" y="780610"/>
                  </a:lnTo>
                  <a:lnTo>
                    <a:pt x="3483028" y="761523"/>
                  </a:lnTo>
                  <a:lnTo>
                    <a:pt x="3436325" y="754833"/>
                  </a:lnTo>
                  <a:lnTo>
                    <a:pt x="2829790" y="754833"/>
                  </a:lnTo>
                  <a:close/>
                </a:path>
                <a:path w="3883025" h="2576195">
                  <a:moveTo>
                    <a:pt x="3027824" y="906466"/>
                  </a:moveTo>
                  <a:lnTo>
                    <a:pt x="3394778" y="906466"/>
                  </a:lnTo>
                  <a:lnTo>
                    <a:pt x="3418040" y="909764"/>
                  </a:lnTo>
                  <a:lnTo>
                    <a:pt x="3456855" y="934101"/>
                  </a:lnTo>
                  <a:lnTo>
                    <a:pt x="3681972" y="1392604"/>
                  </a:lnTo>
                  <a:lnTo>
                    <a:pt x="3685951" y="1410628"/>
                  </a:lnTo>
                  <a:lnTo>
                    <a:pt x="3680365" y="1427572"/>
                  </a:lnTo>
                  <a:lnTo>
                    <a:pt x="3667319" y="1440148"/>
                  </a:lnTo>
                  <a:lnTo>
                    <a:pt x="3648916" y="1445070"/>
                  </a:lnTo>
                  <a:lnTo>
                    <a:pt x="3516084" y="1445070"/>
                  </a:lnTo>
                  <a:lnTo>
                    <a:pt x="3490579" y="1441381"/>
                  </a:lnTo>
                  <a:lnTo>
                    <a:pt x="3471443" y="1430937"/>
                  </a:lnTo>
                  <a:lnTo>
                    <a:pt x="3455218" y="1414671"/>
                  </a:lnTo>
                  <a:lnTo>
                    <a:pt x="3438448" y="1393514"/>
                  </a:lnTo>
                  <a:lnTo>
                    <a:pt x="3417955" y="1367870"/>
                  </a:lnTo>
                  <a:lnTo>
                    <a:pt x="3388221" y="1333664"/>
                  </a:lnTo>
                  <a:lnTo>
                    <a:pt x="3351447" y="1299087"/>
                  </a:lnTo>
                  <a:lnTo>
                    <a:pt x="3309835" y="1272333"/>
                  </a:lnTo>
                  <a:lnTo>
                    <a:pt x="3265585" y="1261593"/>
                  </a:lnTo>
                  <a:lnTo>
                    <a:pt x="3025094" y="1261593"/>
                  </a:lnTo>
                  <a:lnTo>
                    <a:pt x="3006600" y="1257838"/>
                  </a:lnTo>
                  <a:lnTo>
                    <a:pt x="2991462" y="1247612"/>
                  </a:lnTo>
                  <a:lnTo>
                    <a:pt x="2981236" y="1232473"/>
                  </a:lnTo>
                  <a:lnTo>
                    <a:pt x="2977481" y="1213979"/>
                  </a:lnTo>
                  <a:lnTo>
                    <a:pt x="2977481" y="956809"/>
                  </a:lnTo>
                  <a:lnTo>
                    <a:pt x="2981389" y="937070"/>
                  </a:lnTo>
                  <a:lnTo>
                    <a:pt x="2992099" y="921083"/>
                  </a:lnTo>
                  <a:lnTo>
                    <a:pt x="3008085" y="910374"/>
                  </a:lnTo>
                  <a:lnTo>
                    <a:pt x="3027824" y="906466"/>
                  </a:lnTo>
                  <a:close/>
                </a:path>
                <a:path w="3883025" h="2576195">
                  <a:moveTo>
                    <a:pt x="909499" y="1869038"/>
                  </a:moveTo>
                  <a:lnTo>
                    <a:pt x="861571" y="1872264"/>
                  </a:lnTo>
                  <a:lnTo>
                    <a:pt x="815599" y="1881663"/>
                  </a:lnTo>
                  <a:lnTo>
                    <a:pt x="772003" y="1896812"/>
                  </a:lnTo>
                  <a:lnTo>
                    <a:pt x="731207" y="1917289"/>
                  </a:lnTo>
                  <a:lnTo>
                    <a:pt x="693631" y="1942673"/>
                  </a:lnTo>
                  <a:lnTo>
                    <a:pt x="659698" y="1972543"/>
                  </a:lnTo>
                  <a:lnTo>
                    <a:pt x="629828" y="2006477"/>
                  </a:lnTo>
                  <a:lnTo>
                    <a:pt x="604444" y="2044053"/>
                  </a:lnTo>
                  <a:lnTo>
                    <a:pt x="583966" y="2084849"/>
                  </a:lnTo>
                  <a:lnTo>
                    <a:pt x="568817" y="2128444"/>
                  </a:lnTo>
                  <a:lnTo>
                    <a:pt x="559419" y="2174416"/>
                  </a:lnTo>
                  <a:lnTo>
                    <a:pt x="556192" y="2222344"/>
                  </a:lnTo>
                  <a:lnTo>
                    <a:pt x="559419" y="2270273"/>
                  </a:lnTo>
                  <a:lnTo>
                    <a:pt x="568817" y="2316245"/>
                  </a:lnTo>
                  <a:lnTo>
                    <a:pt x="583966" y="2359840"/>
                  </a:lnTo>
                  <a:lnTo>
                    <a:pt x="604443" y="2400637"/>
                  </a:lnTo>
                  <a:lnTo>
                    <a:pt x="629828" y="2438212"/>
                  </a:lnTo>
                  <a:lnTo>
                    <a:pt x="659698" y="2472146"/>
                  </a:lnTo>
                  <a:lnTo>
                    <a:pt x="693631" y="2502016"/>
                  </a:lnTo>
                  <a:lnTo>
                    <a:pt x="731207" y="2527400"/>
                  </a:lnTo>
                  <a:lnTo>
                    <a:pt x="772003" y="2547877"/>
                  </a:lnTo>
                  <a:lnTo>
                    <a:pt x="815599" y="2563026"/>
                  </a:lnTo>
                  <a:lnTo>
                    <a:pt x="861571" y="2572424"/>
                  </a:lnTo>
                  <a:lnTo>
                    <a:pt x="909499" y="2575651"/>
                  </a:lnTo>
                  <a:lnTo>
                    <a:pt x="957421" y="2572424"/>
                  </a:lnTo>
                  <a:lnTo>
                    <a:pt x="1003377" y="2563026"/>
                  </a:lnTo>
                  <a:lnTo>
                    <a:pt x="1046947" y="2547877"/>
                  </a:lnTo>
                  <a:lnTo>
                    <a:pt x="1087712" y="2527400"/>
                  </a:lnTo>
                  <a:lnTo>
                    <a:pt x="1125252" y="2502015"/>
                  </a:lnTo>
                  <a:lnTo>
                    <a:pt x="1159148" y="2472146"/>
                  </a:lnTo>
                  <a:lnTo>
                    <a:pt x="1188980" y="2438212"/>
                  </a:lnTo>
                  <a:lnTo>
                    <a:pt x="1214329" y="2400636"/>
                  </a:lnTo>
                  <a:lnTo>
                    <a:pt x="1234775" y="2359840"/>
                  </a:lnTo>
                  <a:lnTo>
                    <a:pt x="1249899" y="2316245"/>
                  </a:lnTo>
                  <a:lnTo>
                    <a:pt x="1259281" y="2270272"/>
                  </a:lnTo>
                  <a:lnTo>
                    <a:pt x="1262502" y="2222344"/>
                  </a:lnTo>
                  <a:lnTo>
                    <a:pt x="1259282" y="2174416"/>
                  </a:lnTo>
                  <a:lnTo>
                    <a:pt x="1249900" y="2128444"/>
                  </a:lnTo>
                  <a:lnTo>
                    <a:pt x="1234776" y="2084849"/>
                  </a:lnTo>
                  <a:lnTo>
                    <a:pt x="1214330" y="2044053"/>
                  </a:lnTo>
                  <a:lnTo>
                    <a:pt x="1188981" y="2006477"/>
                  </a:lnTo>
                  <a:lnTo>
                    <a:pt x="1159149" y="1972544"/>
                  </a:lnTo>
                  <a:lnTo>
                    <a:pt x="1125253" y="1942674"/>
                  </a:lnTo>
                  <a:lnTo>
                    <a:pt x="1087713" y="1917289"/>
                  </a:lnTo>
                  <a:lnTo>
                    <a:pt x="1046948" y="1896812"/>
                  </a:lnTo>
                  <a:lnTo>
                    <a:pt x="1003378" y="1881663"/>
                  </a:lnTo>
                  <a:lnTo>
                    <a:pt x="957421" y="1872265"/>
                  </a:lnTo>
                  <a:lnTo>
                    <a:pt x="909499" y="1869038"/>
                  </a:lnTo>
                  <a:close/>
                </a:path>
                <a:path w="3883025" h="2576195">
                  <a:moveTo>
                    <a:pt x="3333517" y="1869038"/>
                  </a:moveTo>
                  <a:lnTo>
                    <a:pt x="3285589" y="1872264"/>
                  </a:lnTo>
                  <a:lnTo>
                    <a:pt x="3239616" y="1881663"/>
                  </a:lnTo>
                  <a:lnTo>
                    <a:pt x="3196021" y="1896812"/>
                  </a:lnTo>
                  <a:lnTo>
                    <a:pt x="3155225" y="1917289"/>
                  </a:lnTo>
                  <a:lnTo>
                    <a:pt x="3117649" y="1942673"/>
                  </a:lnTo>
                  <a:lnTo>
                    <a:pt x="3083716" y="1972543"/>
                  </a:lnTo>
                  <a:lnTo>
                    <a:pt x="3053846" y="2006477"/>
                  </a:lnTo>
                  <a:lnTo>
                    <a:pt x="3028461" y="2044053"/>
                  </a:lnTo>
                  <a:lnTo>
                    <a:pt x="3007984" y="2084849"/>
                  </a:lnTo>
                  <a:lnTo>
                    <a:pt x="2992835" y="2128444"/>
                  </a:lnTo>
                  <a:lnTo>
                    <a:pt x="2983437" y="2174416"/>
                  </a:lnTo>
                  <a:lnTo>
                    <a:pt x="2980210" y="2222344"/>
                  </a:lnTo>
                  <a:lnTo>
                    <a:pt x="2983437" y="2270273"/>
                  </a:lnTo>
                  <a:lnTo>
                    <a:pt x="2992835" y="2316245"/>
                  </a:lnTo>
                  <a:lnTo>
                    <a:pt x="3007984" y="2359840"/>
                  </a:lnTo>
                  <a:lnTo>
                    <a:pt x="3028461" y="2400637"/>
                  </a:lnTo>
                  <a:lnTo>
                    <a:pt x="3053846" y="2438212"/>
                  </a:lnTo>
                  <a:lnTo>
                    <a:pt x="3083716" y="2472146"/>
                  </a:lnTo>
                  <a:lnTo>
                    <a:pt x="3117649" y="2502016"/>
                  </a:lnTo>
                  <a:lnTo>
                    <a:pt x="3155225" y="2527400"/>
                  </a:lnTo>
                  <a:lnTo>
                    <a:pt x="3196021" y="2547877"/>
                  </a:lnTo>
                  <a:lnTo>
                    <a:pt x="3239616" y="2563026"/>
                  </a:lnTo>
                  <a:lnTo>
                    <a:pt x="3285589" y="2572424"/>
                  </a:lnTo>
                  <a:lnTo>
                    <a:pt x="3333517" y="2575651"/>
                  </a:lnTo>
                  <a:lnTo>
                    <a:pt x="3381445" y="2572424"/>
                  </a:lnTo>
                  <a:lnTo>
                    <a:pt x="3427418" y="2563026"/>
                  </a:lnTo>
                  <a:lnTo>
                    <a:pt x="3471013" y="2547877"/>
                  </a:lnTo>
                  <a:lnTo>
                    <a:pt x="3511809" y="2527400"/>
                  </a:lnTo>
                  <a:lnTo>
                    <a:pt x="3549385" y="2502015"/>
                  </a:lnTo>
                  <a:lnTo>
                    <a:pt x="3583319" y="2472146"/>
                  </a:lnTo>
                  <a:lnTo>
                    <a:pt x="3613189" y="2438212"/>
                  </a:lnTo>
                  <a:lnTo>
                    <a:pt x="3638573" y="2400636"/>
                  </a:lnTo>
                  <a:lnTo>
                    <a:pt x="3659051" y="2359840"/>
                  </a:lnTo>
                  <a:lnTo>
                    <a:pt x="3674199" y="2316245"/>
                  </a:lnTo>
                  <a:lnTo>
                    <a:pt x="3683598" y="2270272"/>
                  </a:lnTo>
                  <a:lnTo>
                    <a:pt x="3686824" y="2222344"/>
                  </a:lnTo>
                  <a:lnTo>
                    <a:pt x="3683598" y="2174416"/>
                  </a:lnTo>
                  <a:lnTo>
                    <a:pt x="3674199" y="2128444"/>
                  </a:lnTo>
                  <a:lnTo>
                    <a:pt x="3659051" y="2084849"/>
                  </a:lnTo>
                  <a:lnTo>
                    <a:pt x="3638573" y="2044053"/>
                  </a:lnTo>
                  <a:lnTo>
                    <a:pt x="3613189" y="2006477"/>
                  </a:lnTo>
                  <a:lnTo>
                    <a:pt x="3583319" y="1972544"/>
                  </a:lnTo>
                  <a:lnTo>
                    <a:pt x="3549385" y="1942674"/>
                  </a:lnTo>
                  <a:lnTo>
                    <a:pt x="3511809" y="1917290"/>
                  </a:lnTo>
                  <a:lnTo>
                    <a:pt x="3471013" y="1896812"/>
                  </a:lnTo>
                  <a:lnTo>
                    <a:pt x="3427418" y="1881664"/>
                  </a:lnTo>
                  <a:lnTo>
                    <a:pt x="3381445" y="1872265"/>
                  </a:lnTo>
                  <a:lnTo>
                    <a:pt x="3333517" y="1869038"/>
                  </a:lnTo>
                  <a:close/>
                </a:path>
                <a:path w="3883025" h="2576195">
                  <a:moveTo>
                    <a:pt x="374535" y="1894209"/>
                  </a:moveTo>
                  <a:lnTo>
                    <a:pt x="318431" y="2247515"/>
                  </a:lnTo>
                  <a:lnTo>
                    <a:pt x="288407" y="2432812"/>
                  </a:lnTo>
                  <a:lnTo>
                    <a:pt x="441557" y="2432812"/>
                  </a:lnTo>
                  <a:lnTo>
                    <a:pt x="488260" y="2142586"/>
                  </a:lnTo>
                  <a:lnTo>
                    <a:pt x="500301" y="2093052"/>
                  </a:lnTo>
                  <a:lnTo>
                    <a:pt x="517686" y="2046490"/>
                  </a:lnTo>
                  <a:lnTo>
                    <a:pt x="539968" y="2003113"/>
                  </a:lnTo>
                  <a:lnTo>
                    <a:pt x="566697" y="1963132"/>
                  </a:lnTo>
                  <a:lnTo>
                    <a:pt x="597426" y="1926760"/>
                  </a:lnTo>
                  <a:lnTo>
                    <a:pt x="631706" y="1894209"/>
                  </a:lnTo>
                  <a:lnTo>
                    <a:pt x="531931" y="1894209"/>
                  </a:lnTo>
                  <a:lnTo>
                    <a:pt x="374535" y="1894209"/>
                  </a:lnTo>
                  <a:close/>
                </a:path>
                <a:path w="3883025" h="2576195">
                  <a:moveTo>
                    <a:pt x="1186988" y="1894209"/>
                  </a:moveTo>
                  <a:lnTo>
                    <a:pt x="1224654" y="1930130"/>
                  </a:lnTo>
                  <a:lnTo>
                    <a:pt x="1257573" y="1970176"/>
                  </a:lnTo>
                  <a:lnTo>
                    <a:pt x="1285409" y="2013838"/>
                  </a:lnTo>
                  <a:lnTo>
                    <a:pt x="1307828" y="2060606"/>
                  </a:lnTo>
                  <a:lnTo>
                    <a:pt x="1324495" y="2109972"/>
                  </a:lnTo>
                  <a:lnTo>
                    <a:pt x="1335073" y="2161426"/>
                  </a:lnTo>
                  <a:lnTo>
                    <a:pt x="1339229" y="2214460"/>
                  </a:lnTo>
                  <a:lnTo>
                    <a:pt x="2752153" y="2214460"/>
                  </a:lnTo>
                  <a:lnTo>
                    <a:pt x="2752153" y="1894209"/>
                  </a:lnTo>
                  <a:lnTo>
                    <a:pt x="1186988" y="1894209"/>
                  </a:lnTo>
                  <a:close/>
                </a:path>
                <a:path w="3883025" h="2576195">
                  <a:moveTo>
                    <a:pt x="909499" y="2055244"/>
                  </a:moveTo>
                  <a:lnTo>
                    <a:pt x="953799" y="2061152"/>
                  </a:lnTo>
                  <a:lnTo>
                    <a:pt x="993482" y="2077843"/>
                  </a:lnTo>
                  <a:lnTo>
                    <a:pt x="1027015" y="2103767"/>
                  </a:lnTo>
                  <a:lnTo>
                    <a:pt x="1052866" y="2137374"/>
                  </a:lnTo>
                  <a:lnTo>
                    <a:pt x="1069501" y="2177113"/>
                  </a:lnTo>
                  <a:lnTo>
                    <a:pt x="1075387" y="2221434"/>
                  </a:lnTo>
                  <a:lnTo>
                    <a:pt x="1069501" y="2265734"/>
                  </a:lnTo>
                  <a:lnTo>
                    <a:pt x="1052866" y="2305417"/>
                  </a:lnTo>
                  <a:lnTo>
                    <a:pt x="1027016" y="2338951"/>
                  </a:lnTo>
                  <a:lnTo>
                    <a:pt x="993482" y="2364802"/>
                  </a:lnTo>
                  <a:lnTo>
                    <a:pt x="953799" y="2381437"/>
                  </a:lnTo>
                  <a:lnTo>
                    <a:pt x="909499" y="2387323"/>
                  </a:lnTo>
                  <a:lnTo>
                    <a:pt x="865514" y="2381437"/>
                  </a:lnTo>
                  <a:lnTo>
                    <a:pt x="825869" y="2364802"/>
                  </a:lnTo>
                  <a:lnTo>
                    <a:pt x="792195" y="2338951"/>
                  </a:lnTo>
                  <a:lnTo>
                    <a:pt x="766122" y="2305418"/>
                  </a:lnTo>
                  <a:lnTo>
                    <a:pt x="749283" y="2265734"/>
                  </a:lnTo>
                  <a:lnTo>
                    <a:pt x="743308" y="2221434"/>
                  </a:lnTo>
                  <a:lnTo>
                    <a:pt x="749217" y="2177113"/>
                  </a:lnTo>
                  <a:lnTo>
                    <a:pt x="765908" y="2137373"/>
                  </a:lnTo>
                  <a:lnTo>
                    <a:pt x="791832" y="2103767"/>
                  </a:lnTo>
                  <a:lnTo>
                    <a:pt x="825438" y="2077843"/>
                  </a:lnTo>
                  <a:lnTo>
                    <a:pt x="865177" y="2061152"/>
                  </a:lnTo>
                  <a:lnTo>
                    <a:pt x="909499" y="2055244"/>
                  </a:lnTo>
                  <a:close/>
                </a:path>
                <a:path w="3883025" h="2576195">
                  <a:moveTo>
                    <a:pt x="3333517" y="2055244"/>
                  </a:moveTo>
                  <a:lnTo>
                    <a:pt x="3377817" y="2061152"/>
                  </a:lnTo>
                  <a:lnTo>
                    <a:pt x="3417500" y="2077843"/>
                  </a:lnTo>
                  <a:lnTo>
                    <a:pt x="3451033" y="2103767"/>
                  </a:lnTo>
                  <a:lnTo>
                    <a:pt x="3476884" y="2137374"/>
                  </a:lnTo>
                  <a:lnTo>
                    <a:pt x="3493519" y="2177113"/>
                  </a:lnTo>
                  <a:lnTo>
                    <a:pt x="3499405" y="2221434"/>
                  </a:lnTo>
                  <a:lnTo>
                    <a:pt x="3493519" y="2265734"/>
                  </a:lnTo>
                  <a:lnTo>
                    <a:pt x="3476885" y="2305417"/>
                  </a:lnTo>
                  <a:lnTo>
                    <a:pt x="3451034" y="2338951"/>
                  </a:lnTo>
                  <a:lnTo>
                    <a:pt x="3417500" y="2364802"/>
                  </a:lnTo>
                  <a:lnTo>
                    <a:pt x="3377817" y="2381437"/>
                  </a:lnTo>
                  <a:lnTo>
                    <a:pt x="3333517" y="2387323"/>
                  </a:lnTo>
                  <a:lnTo>
                    <a:pt x="3289554" y="2381437"/>
                  </a:lnTo>
                  <a:lnTo>
                    <a:pt x="3249966" y="2364802"/>
                  </a:lnTo>
                  <a:lnTo>
                    <a:pt x="3216365" y="2338951"/>
                  </a:lnTo>
                  <a:lnTo>
                    <a:pt x="3190366" y="2305418"/>
                  </a:lnTo>
                  <a:lnTo>
                    <a:pt x="3173583" y="2265734"/>
                  </a:lnTo>
                  <a:lnTo>
                    <a:pt x="3167630" y="2221434"/>
                  </a:lnTo>
                  <a:lnTo>
                    <a:pt x="3173515" y="2177113"/>
                  </a:lnTo>
                  <a:lnTo>
                    <a:pt x="3190150" y="2137373"/>
                  </a:lnTo>
                  <a:lnTo>
                    <a:pt x="3216001" y="2103767"/>
                  </a:lnTo>
                  <a:lnTo>
                    <a:pt x="3249534" y="2077843"/>
                  </a:lnTo>
                  <a:lnTo>
                    <a:pt x="3289217" y="2061152"/>
                  </a:lnTo>
                  <a:lnTo>
                    <a:pt x="3333517" y="2055244"/>
                  </a:lnTo>
                  <a:close/>
                </a:path>
              </a:pathLst>
            </a:custGeom>
            <a:ln w="20941">
              <a:solidFill>
                <a:srgbClr val="0171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181410" y="5870135"/>
              <a:ext cx="527561" cy="2382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181410" y="5870135"/>
              <a:ext cx="527685" cy="238760"/>
            </a:xfrm>
            <a:custGeom>
              <a:avLst/>
              <a:gdLst/>
              <a:ahLst/>
              <a:cxnLst/>
              <a:rect l="l" t="t" r="r" b="b"/>
              <a:pathLst>
                <a:path w="527685" h="238760">
                  <a:moveTo>
                    <a:pt x="263697" y="0"/>
                  </a:moveTo>
                  <a:lnTo>
                    <a:pt x="212801" y="4888"/>
                  </a:lnTo>
                  <a:lnTo>
                    <a:pt x="163432" y="19547"/>
                  </a:lnTo>
                  <a:lnTo>
                    <a:pt x="117095" y="43963"/>
                  </a:lnTo>
                  <a:lnTo>
                    <a:pt x="75294" y="78126"/>
                  </a:lnTo>
                  <a:lnTo>
                    <a:pt x="45499" y="113823"/>
                  </a:lnTo>
                  <a:lnTo>
                    <a:pt x="23176" y="153048"/>
                  </a:lnTo>
                  <a:lnTo>
                    <a:pt x="8089" y="194833"/>
                  </a:lnTo>
                  <a:lnTo>
                    <a:pt x="0" y="238210"/>
                  </a:lnTo>
                  <a:lnTo>
                    <a:pt x="527561" y="238210"/>
                  </a:lnTo>
                  <a:lnTo>
                    <a:pt x="519472" y="194832"/>
                  </a:lnTo>
                  <a:lnTo>
                    <a:pt x="504385" y="153048"/>
                  </a:lnTo>
                  <a:lnTo>
                    <a:pt x="482062" y="113823"/>
                  </a:lnTo>
                  <a:lnTo>
                    <a:pt x="452266" y="78126"/>
                  </a:lnTo>
                  <a:lnTo>
                    <a:pt x="410439" y="43963"/>
                  </a:lnTo>
                  <a:lnTo>
                    <a:pt x="364044" y="19547"/>
                  </a:lnTo>
                  <a:lnTo>
                    <a:pt x="314619" y="4888"/>
                  </a:lnTo>
                  <a:lnTo>
                    <a:pt x="263697" y="0"/>
                  </a:lnTo>
                  <a:close/>
                </a:path>
              </a:pathLst>
            </a:custGeom>
            <a:ln w="20941">
              <a:solidFill>
                <a:srgbClr val="002A5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555149" y="6270333"/>
              <a:ext cx="441959" cy="658495"/>
            </a:xfrm>
            <a:custGeom>
              <a:avLst/>
              <a:gdLst/>
              <a:ahLst/>
              <a:cxnLst/>
              <a:rect l="l" t="t" r="r" b="b"/>
              <a:pathLst>
                <a:path w="441960" h="658495">
                  <a:moveTo>
                    <a:pt x="193665" y="416600"/>
                  </a:moveTo>
                  <a:lnTo>
                    <a:pt x="110262" y="416600"/>
                  </a:lnTo>
                  <a:lnTo>
                    <a:pt x="110262" y="602234"/>
                  </a:lnTo>
                  <a:lnTo>
                    <a:pt x="108932" y="606052"/>
                  </a:lnTo>
                  <a:lnTo>
                    <a:pt x="86602" y="635422"/>
                  </a:lnTo>
                  <a:lnTo>
                    <a:pt x="85272" y="639240"/>
                  </a:lnTo>
                  <a:lnTo>
                    <a:pt x="85272" y="654429"/>
                  </a:lnTo>
                  <a:lnTo>
                    <a:pt x="89012" y="658170"/>
                  </a:lnTo>
                  <a:lnTo>
                    <a:pt x="189923" y="658170"/>
                  </a:lnTo>
                  <a:lnTo>
                    <a:pt x="193665" y="654429"/>
                  </a:lnTo>
                  <a:lnTo>
                    <a:pt x="193665" y="416600"/>
                  </a:lnTo>
                  <a:close/>
                </a:path>
                <a:path w="441960" h="658495">
                  <a:moveTo>
                    <a:pt x="331263" y="416600"/>
                  </a:moveTo>
                  <a:lnTo>
                    <a:pt x="247861" y="416600"/>
                  </a:lnTo>
                  <a:lnTo>
                    <a:pt x="247861" y="654429"/>
                  </a:lnTo>
                  <a:lnTo>
                    <a:pt x="251601" y="658170"/>
                  </a:lnTo>
                  <a:lnTo>
                    <a:pt x="352512" y="658170"/>
                  </a:lnTo>
                  <a:lnTo>
                    <a:pt x="356202" y="654429"/>
                  </a:lnTo>
                  <a:lnTo>
                    <a:pt x="356201" y="639240"/>
                  </a:lnTo>
                  <a:lnTo>
                    <a:pt x="354923" y="635421"/>
                  </a:lnTo>
                  <a:lnTo>
                    <a:pt x="332541" y="606050"/>
                  </a:lnTo>
                  <a:lnTo>
                    <a:pt x="331263" y="602234"/>
                  </a:lnTo>
                  <a:lnTo>
                    <a:pt x="331263" y="416600"/>
                  </a:lnTo>
                  <a:close/>
                </a:path>
                <a:path w="441960" h="658495">
                  <a:moveTo>
                    <a:pt x="56889" y="416600"/>
                  </a:moveTo>
                  <a:lnTo>
                    <a:pt x="16317" y="416601"/>
                  </a:lnTo>
                  <a:lnTo>
                    <a:pt x="748" y="435523"/>
                  </a:lnTo>
                  <a:lnTo>
                    <a:pt x="0" y="439133"/>
                  </a:lnTo>
                  <a:lnTo>
                    <a:pt x="10888" y="477662"/>
                  </a:lnTo>
                  <a:lnTo>
                    <a:pt x="12619" y="478972"/>
                  </a:lnTo>
                  <a:lnTo>
                    <a:pt x="23817" y="478972"/>
                  </a:lnTo>
                  <a:lnTo>
                    <a:pt x="25780" y="477011"/>
                  </a:lnTo>
                  <a:lnTo>
                    <a:pt x="25780" y="444603"/>
                  </a:lnTo>
                  <a:lnTo>
                    <a:pt x="30643" y="439740"/>
                  </a:lnTo>
                  <a:lnTo>
                    <a:pt x="73036" y="439740"/>
                  </a:lnTo>
                  <a:lnTo>
                    <a:pt x="73207" y="439132"/>
                  </a:lnTo>
                  <a:lnTo>
                    <a:pt x="72457" y="435521"/>
                  </a:lnTo>
                  <a:lnTo>
                    <a:pt x="56889" y="416600"/>
                  </a:lnTo>
                  <a:close/>
                </a:path>
                <a:path w="441960" h="658495">
                  <a:moveTo>
                    <a:pt x="73036" y="439740"/>
                  </a:moveTo>
                  <a:lnTo>
                    <a:pt x="42615" y="439740"/>
                  </a:lnTo>
                  <a:lnTo>
                    <a:pt x="47427" y="444603"/>
                  </a:lnTo>
                  <a:lnTo>
                    <a:pt x="47427" y="477011"/>
                  </a:lnTo>
                  <a:lnTo>
                    <a:pt x="49390" y="478972"/>
                  </a:lnTo>
                  <a:lnTo>
                    <a:pt x="60587" y="478972"/>
                  </a:lnTo>
                  <a:lnTo>
                    <a:pt x="62323" y="477660"/>
                  </a:lnTo>
                  <a:lnTo>
                    <a:pt x="73036" y="439740"/>
                  </a:lnTo>
                  <a:close/>
                </a:path>
                <a:path w="441960" h="658495">
                  <a:moveTo>
                    <a:pt x="425206" y="416600"/>
                  </a:moveTo>
                  <a:lnTo>
                    <a:pt x="384636" y="416601"/>
                  </a:lnTo>
                  <a:lnTo>
                    <a:pt x="369065" y="435523"/>
                  </a:lnTo>
                  <a:lnTo>
                    <a:pt x="368318" y="439133"/>
                  </a:lnTo>
                  <a:lnTo>
                    <a:pt x="379206" y="477662"/>
                  </a:lnTo>
                  <a:lnTo>
                    <a:pt x="380936" y="478972"/>
                  </a:lnTo>
                  <a:lnTo>
                    <a:pt x="392136" y="478972"/>
                  </a:lnTo>
                  <a:lnTo>
                    <a:pt x="394046" y="477011"/>
                  </a:lnTo>
                  <a:lnTo>
                    <a:pt x="394046" y="444603"/>
                  </a:lnTo>
                  <a:lnTo>
                    <a:pt x="398910" y="439740"/>
                  </a:lnTo>
                  <a:lnTo>
                    <a:pt x="441355" y="439740"/>
                  </a:lnTo>
                  <a:lnTo>
                    <a:pt x="441528" y="439132"/>
                  </a:lnTo>
                  <a:lnTo>
                    <a:pt x="440777" y="435521"/>
                  </a:lnTo>
                  <a:lnTo>
                    <a:pt x="425206" y="416600"/>
                  </a:lnTo>
                  <a:close/>
                </a:path>
                <a:path w="441960" h="658495">
                  <a:moveTo>
                    <a:pt x="441355" y="439740"/>
                  </a:moveTo>
                  <a:lnTo>
                    <a:pt x="410882" y="439740"/>
                  </a:lnTo>
                  <a:lnTo>
                    <a:pt x="415745" y="444603"/>
                  </a:lnTo>
                  <a:lnTo>
                    <a:pt x="415746" y="477011"/>
                  </a:lnTo>
                  <a:lnTo>
                    <a:pt x="417709" y="478972"/>
                  </a:lnTo>
                  <a:lnTo>
                    <a:pt x="428904" y="478972"/>
                  </a:lnTo>
                  <a:lnTo>
                    <a:pt x="430588" y="477660"/>
                  </a:lnTo>
                  <a:lnTo>
                    <a:pt x="441355" y="439740"/>
                  </a:lnTo>
                  <a:close/>
                </a:path>
                <a:path w="441960" h="658495">
                  <a:moveTo>
                    <a:pt x="357127" y="238997"/>
                  </a:moveTo>
                  <a:lnTo>
                    <a:pt x="84398" y="238997"/>
                  </a:lnTo>
                  <a:lnTo>
                    <a:pt x="84398" y="411058"/>
                  </a:lnTo>
                  <a:lnTo>
                    <a:pt x="89940" y="416601"/>
                  </a:lnTo>
                  <a:lnTo>
                    <a:pt x="351584" y="416600"/>
                  </a:lnTo>
                  <a:lnTo>
                    <a:pt x="357128" y="411058"/>
                  </a:lnTo>
                  <a:lnTo>
                    <a:pt x="357127" y="368472"/>
                  </a:lnTo>
                  <a:lnTo>
                    <a:pt x="197366" y="368472"/>
                  </a:lnTo>
                  <a:lnTo>
                    <a:pt x="165126" y="336181"/>
                  </a:lnTo>
                  <a:lnTo>
                    <a:pt x="177135" y="326311"/>
                  </a:lnTo>
                  <a:lnTo>
                    <a:pt x="190637" y="319089"/>
                  </a:lnTo>
                  <a:lnTo>
                    <a:pt x="205293" y="314654"/>
                  </a:lnTo>
                  <a:lnTo>
                    <a:pt x="220762" y="313145"/>
                  </a:lnTo>
                  <a:lnTo>
                    <a:pt x="357127" y="313145"/>
                  </a:lnTo>
                  <a:lnTo>
                    <a:pt x="357127" y="289903"/>
                  </a:lnTo>
                  <a:lnTo>
                    <a:pt x="171419" y="289903"/>
                  </a:lnTo>
                  <a:lnTo>
                    <a:pt x="165950" y="284486"/>
                  </a:lnTo>
                  <a:lnTo>
                    <a:pt x="165949" y="271050"/>
                  </a:lnTo>
                  <a:lnTo>
                    <a:pt x="171417" y="265582"/>
                  </a:lnTo>
                  <a:lnTo>
                    <a:pt x="357127" y="265582"/>
                  </a:lnTo>
                  <a:lnTo>
                    <a:pt x="357127" y="238997"/>
                  </a:lnTo>
                  <a:close/>
                </a:path>
                <a:path w="441960" h="658495">
                  <a:moveTo>
                    <a:pt x="66736" y="147779"/>
                  </a:moveTo>
                  <a:lnTo>
                    <a:pt x="6468" y="147779"/>
                  </a:lnTo>
                  <a:lnTo>
                    <a:pt x="1717" y="152532"/>
                  </a:lnTo>
                  <a:lnTo>
                    <a:pt x="1715" y="290380"/>
                  </a:lnTo>
                  <a:lnTo>
                    <a:pt x="5308" y="294616"/>
                  </a:lnTo>
                  <a:lnTo>
                    <a:pt x="10045" y="295662"/>
                  </a:lnTo>
                  <a:lnTo>
                    <a:pt x="10045" y="316744"/>
                  </a:lnTo>
                  <a:lnTo>
                    <a:pt x="5308" y="317791"/>
                  </a:lnTo>
                  <a:lnTo>
                    <a:pt x="1715" y="322026"/>
                  </a:lnTo>
                  <a:lnTo>
                    <a:pt x="1715" y="411899"/>
                  </a:lnTo>
                  <a:lnTo>
                    <a:pt x="6469" y="416600"/>
                  </a:lnTo>
                  <a:lnTo>
                    <a:pt x="66739" y="416600"/>
                  </a:lnTo>
                  <a:lnTo>
                    <a:pt x="71490" y="411899"/>
                  </a:lnTo>
                  <a:lnTo>
                    <a:pt x="71491" y="322026"/>
                  </a:lnTo>
                  <a:lnTo>
                    <a:pt x="67950" y="317791"/>
                  </a:lnTo>
                  <a:lnTo>
                    <a:pt x="63213" y="316744"/>
                  </a:lnTo>
                  <a:lnTo>
                    <a:pt x="63213" y="295662"/>
                  </a:lnTo>
                  <a:lnTo>
                    <a:pt x="67950" y="294616"/>
                  </a:lnTo>
                  <a:lnTo>
                    <a:pt x="71490" y="290380"/>
                  </a:lnTo>
                  <a:lnTo>
                    <a:pt x="71491" y="238997"/>
                  </a:lnTo>
                  <a:lnTo>
                    <a:pt x="439810" y="238997"/>
                  </a:lnTo>
                  <a:lnTo>
                    <a:pt x="439810" y="237506"/>
                  </a:lnTo>
                  <a:lnTo>
                    <a:pt x="165949" y="237506"/>
                  </a:lnTo>
                  <a:lnTo>
                    <a:pt x="165949" y="170404"/>
                  </a:lnTo>
                  <a:lnTo>
                    <a:pt x="71491" y="170404"/>
                  </a:lnTo>
                  <a:lnTo>
                    <a:pt x="71491" y="152532"/>
                  </a:lnTo>
                  <a:lnTo>
                    <a:pt x="66736" y="147779"/>
                  </a:lnTo>
                  <a:close/>
                </a:path>
                <a:path w="441960" h="658495">
                  <a:moveTo>
                    <a:pt x="439810" y="238997"/>
                  </a:moveTo>
                  <a:lnTo>
                    <a:pt x="370033" y="238997"/>
                  </a:lnTo>
                  <a:lnTo>
                    <a:pt x="370033" y="290380"/>
                  </a:lnTo>
                  <a:lnTo>
                    <a:pt x="373573" y="294616"/>
                  </a:lnTo>
                  <a:lnTo>
                    <a:pt x="378312" y="295662"/>
                  </a:lnTo>
                  <a:lnTo>
                    <a:pt x="378312" y="316744"/>
                  </a:lnTo>
                  <a:lnTo>
                    <a:pt x="373574" y="317791"/>
                  </a:lnTo>
                  <a:lnTo>
                    <a:pt x="370035" y="322026"/>
                  </a:lnTo>
                  <a:lnTo>
                    <a:pt x="370033" y="411899"/>
                  </a:lnTo>
                  <a:lnTo>
                    <a:pt x="374788" y="416600"/>
                  </a:lnTo>
                  <a:lnTo>
                    <a:pt x="435055" y="416600"/>
                  </a:lnTo>
                  <a:lnTo>
                    <a:pt x="439809" y="411899"/>
                  </a:lnTo>
                  <a:lnTo>
                    <a:pt x="439810" y="322026"/>
                  </a:lnTo>
                  <a:lnTo>
                    <a:pt x="436216" y="317791"/>
                  </a:lnTo>
                  <a:lnTo>
                    <a:pt x="431479" y="316744"/>
                  </a:lnTo>
                  <a:lnTo>
                    <a:pt x="431479" y="295662"/>
                  </a:lnTo>
                  <a:lnTo>
                    <a:pt x="436217" y="294616"/>
                  </a:lnTo>
                  <a:lnTo>
                    <a:pt x="439810" y="290380"/>
                  </a:lnTo>
                  <a:lnTo>
                    <a:pt x="439810" y="238997"/>
                  </a:lnTo>
                  <a:close/>
                </a:path>
                <a:path w="441960" h="658495">
                  <a:moveTo>
                    <a:pt x="229592" y="358754"/>
                  </a:moveTo>
                  <a:lnTo>
                    <a:pt x="211933" y="358754"/>
                  </a:lnTo>
                  <a:lnTo>
                    <a:pt x="203610" y="362229"/>
                  </a:lnTo>
                  <a:lnTo>
                    <a:pt x="197366" y="368472"/>
                  </a:lnTo>
                  <a:lnTo>
                    <a:pt x="244158" y="368472"/>
                  </a:lnTo>
                  <a:lnTo>
                    <a:pt x="237916" y="362229"/>
                  </a:lnTo>
                  <a:lnTo>
                    <a:pt x="229592" y="358754"/>
                  </a:lnTo>
                  <a:close/>
                </a:path>
                <a:path w="441960" h="658495">
                  <a:moveTo>
                    <a:pt x="357127" y="313145"/>
                  </a:moveTo>
                  <a:lnTo>
                    <a:pt x="220762" y="313145"/>
                  </a:lnTo>
                  <a:lnTo>
                    <a:pt x="236233" y="314654"/>
                  </a:lnTo>
                  <a:lnTo>
                    <a:pt x="250890" y="319089"/>
                  </a:lnTo>
                  <a:lnTo>
                    <a:pt x="264391" y="326311"/>
                  </a:lnTo>
                  <a:lnTo>
                    <a:pt x="276398" y="336181"/>
                  </a:lnTo>
                  <a:lnTo>
                    <a:pt x="244158" y="368472"/>
                  </a:lnTo>
                  <a:lnTo>
                    <a:pt x="357127" y="368472"/>
                  </a:lnTo>
                  <a:lnTo>
                    <a:pt x="357127" y="313145"/>
                  </a:lnTo>
                  <a:close/>
                </a:path>
                <a:path w="441960" h="658495">
                  <a:moveTo>
                    <a:pt x="214044" y="265582"/>
                  </a:moveTo>
                  <a:lnTo>
                    <a:pt x="184854" y="265582"/>
                  </a:lnTo>
                  <a:lnTo>
                    <a:pt x="190269" y="271050"/>
                  </a:lnTo>
                  <a:lnTo>
                    <a:pt x="190271" y="284486"/>
                  </a:lnTo>
                  <a:lnTo>
                    <a:pt x="184852" y="289903"/>
                  </a:lnTo>
                  <a:lnTo>
                    <a:pt x="214044" y="289903"/>
                  </a:lnTo>
                  <a:lnTo>
                    <a:pt x="208577" y="284486"/>
                  </a:lnTo>
                  <a:lnTo>
                    <a:pt x="208576" y="271050"/>
                  </a:lnTo>
                  <a:lnTo>
                    <a:pt x="214044" y="265582"/>
                  </a:lnTo>
                  <a:close/>
                </a:path>
                <a:path w="441960" h="658495">
                  <a:moveTo>
                    <a:pt x="256672" y="265582"/>
                  </a:moveTo>
                  <a:lnTo>
                    <a:pt x="227479" y="265582"/>
                  </a:lnTo>
                  <a:lnTo>
                    <a:pt x="232949" y="271050"/>
                  </a:lnTo>
                  <a:lnTo>
                    <a:pt x="232949" y="284486"/>
                  </a:lnTo>
                  <a:lnTo>
                    <a:pt x="227479" y="289903"/>
                  </a:lnTo>
                  <a:lnTo>
                    <a:pt x="256671" y="289903"/>
                  </a:lnTo>
                  <a:lnTo>
                    <a:pt x="251255" y="284486"/>
                  </a:lnTo>
                  <a:lnTo>
                    <a:pt x="251254" y="271050"/>
                  </a:lnTo>
                  <a:lnTo>
                    <a:pt x="256672" y="265582"/>
                  </a:lnTo>
                  <a:close/>
                </a:path>
                <a:path w="441960" h="658495">
                  <a:moveTo>
                    <a:pt x="357127" y="265582"/>
                  </a:moveTo>
                  <a:lnTo>
                    <a:pt x="270106" y="265582"/>
                  </a:lnTo>
                  <a:lnTo>
                    <a:pt x="275575" y="271050"/>
                  </a:lnTo>
                  <a:lnTo>
                    <a:pt x="275575" y="284486"/>
                  </a:lnTo>
                  <a:lnTo>
                    <a:pt x="270106" y="289903"/>
                  </a:lnTo>
                  <a:lnTo>
                    <a:pt x="357127" y="289903"/>
                  </a:lnTo>
                  <a:lnTo>
                    <a:pt x="357127" y="265582"/>
                  </a:lnTo>
                  <a:close/>
                </a:path>
                <a:path w="441960" h="658495">
                  <a:moveTo>
                    <a:pt x="357127" y="166805"/>
                  </a:moveTo>
                  <a:lnTo>
                    <a:pt x="275575" y="166805"/>
                  </a:lnTo>
                  <a:lnTo>
                    <a:pt x="275575" y="237506"/>
                  </a:lnTo>
                  <a:lnTo>
                    <a:pt x="439810" y="237506"/>
                  </a:lnTo>
                  <a:lnTo>
                    <a:pt x="439810" y="170404"/>
                  </a:lnTo>
                  <a:lnTo>
                    <a:pt x="357127" y="170404"/>
                  </a:lnTo>
                  <a:lnTo>
                    <a:pt x="357127" y="166805"/>
                  </a:lnTo>
                  <a:close/>
                </a:path>
                <a:path w="441960" h="658495">
                  <a:moveTo>
                    <a:pt x="351584" y="123355"/>
                  </a:moveTo>
                  <a:lnTo>
                    <a:pt x="89940" y="123355"/>
                  </a:lnTo>
                  <a:lnTo>
                    <a:pt x="84398" y="128897"/>
                  </a:lnTo>
                  <a:lnTo>
                    <a:pt x="84398" y="170404"/>
                  </a:lnTo>
                  <a:lnTo>
                    <a:pt x="165949" y="170404"/>
                  </a:lnTo>
                  <a:lnTo>
                    <a:pt x="165949" y="166805"/>
                  </a:lnTo>
                  <a:lnTo>
                    <a:pt x="357127" y="166805"/>
                  </a:lnTo>
                  <a:lnTo>
                    <a:pt x="357127" y="128897"/>
                  </a:lnTo>
                  <a:lnTo>
                    <a:pt x="351584" y="123355"/>
                  </a:lnTo>
                  <a:close/>
                </a:path>
                <a:path w="441960" h="658495">
                  <a:moveTo>
                    <a:pt x="435055" y="147779"/>
                  </a:moveTo>
                  <a:lnTo>
                    <a:pt x="374786" y="147779"/>
                  </a:lnTo>
                  <a:lnTo>
                    <a:pt x="370035" y="152532"/>
                  </a:lnTo>
                  <a:lnTo>
                    <a:pt x="370033" y="170404"/>
                  </a:lnTo>
                  <a:lnTo>
                    <a:pt x="439810" y="170404"/>
                  </a:lnTo>
                  <a:lnTo>
                    <a:pt x="439810" y="152532"/>
                  </a:lnTo>
                  <a:lnTo>
                    <a:pt x="435055" y="147779"/>
                  </a:lnTo>
                  <a:close/>
                </a:path>
                <a:path w="441960" h="658495">
                  <a:moveTo>
                    <a:pt x="299278" y="79648"/>
                  </a:moveTo>
                  <a:lnTo>
                    <a:pt x="142247" y="79648"/>
                  </a:lnTo>
                  <a:lnTo>
                    <a:pt x="144507" y="81909"/>
                  </a:lnTo>
                  <a:lnTo>
                    <a:pt x="144507" y="123355"/>
                  </a:lnTo>
                  <a:lnTo>
                    <a:pt x="297017" y="123355"/>
                  </a:lnTo>
                  <a:lnTo>
                    <a:pt x="297017" y="81909"/>
                  </a:lnTo>
                  <a:lnTo>
                    <a:pt x="299278" y="79648"/>
                  </a:lnTo>
                  <a:close/>
                </a:path>
                <a:path w="441960" h="658495">
                  <a:moveTo>
                    <a:pt x="189190" y="43706"/>
                  </a:moveTo>
                  <a:lnTo>
                    <a:pt x="129491" y="43706"/>
                  </a:lnTo>
                  <a:lnTo>
                    <a:pt x="127230" y="45967"/>
                  </a:lnTo>
                  <a:lnTo>
                    <a:pt x="127230" y="77440"/>
                  </a:lnTo>
                  <a:lnTo>
                    <a:pt x="129491" y="79648"/>
                  </a:lnTo>
                  <a:lnTo>
                    <a:pt x="179275" y="79648"/>
                  </a:lnTo>
                  <a:lnTo>
                    <a:pt x="171245" y="71617"/>
                  </a:lnTo>
                  <a:lnTo>
                    <a:pt x="171245" y="61703"/>
                  </a:lnTo>
                  <a:lnTo>
                    <a:pt x="172655" y="54709"/>
                  </a:lnTo>
                  <a:lnTo>
                    <a:pt x="176500" y="48987"/>
                  </a:lnTo>
                  <a:lnTo>
                    <a:pt x="182204" y="45124"/>
                  </a:lnTo>
                  <a:lnTo>
                    <a:pt x="189190" y="43706"/>
                  </a:lnTo>
                  <a:close/>
                </a:path>
                <a:path w="441960" h="658495">
                  <a:moveTo>
                    <a:pt x="252334" y="43706"/>
                  </a:moveTo>
                  <a:lnTo>
                    <a:pt x="189190" y="43706"/>
                  </a:lnTo>
                  <a:lnTo>
                    <a:pt x="196178" y="45124"/>
                  </a:lnTo>
                  <a:lnTo>
                    <a:pt x="201882" y="48987"/>
                  </a:lnTo>
                  <a:lnTo>
                    <a:pt x="205727" y="54709"/>
                  </a:lnTo>
                  <a:lnTo>
                    <a:pt x="207136" y="61703"/>
                  </a:lnTo>
                  <a:lnTo>
                    <a:pt x="207136" y="71617"/>
                  </a:lnTo>
                  <a:lnTo>
                    <a:pt x="199104" y="79648"/>
                  </a:lnTo>
                  <a:lnTo>
                    <a:pt x="242420" y="79648"/>
                  </a:lnTo>
                  <a:lnTo>
                    <a:pt x="234389" y="71617"/>
                  </a:lnTo>
                  <a:lnTo>
                    <a:pt x="234389" y="61703"/>
                  </a:lnTo>
                  <a:lnTo>
                    <a:pt x="235799" y="54709"/>
                  </a:lnTo>
                  <a:lnTo>
                    <a:pt x="239643" y="48987"/>
                  </a:lnTo>
                  <a:lnTo>
                    <a:pt x="245347" y="45124"/>
                  </a:lnTo>
                  <a:lnTo>
                    <a:pt x="252334" y="43706"/>
                  </a:lnTo>
                  <a:close/>
                </a:path>
                <a:path w="441960" h="658495">
                  <a:moveTo>
                    <a:pt x="312035" y="43706"/>
                  </a:moveTo>
                  <a:lnTo>
                    <a:pt x="252334" y="43706"/>
                  </a:lnTo>
                  <a:lnTo>
                    <a:pt x="259321" y="45124"/>
                  </a:lnTo>
                  <a:lnTo>
                    <a:pt x="265025" y="48987"/>
                  </a:lnTo>
                  <a:lnTo>
                    <a:pt x="268869" y="54709"/>
                  </a:lnTo>
                  <a:lnTo>
                    <a:pt x="270279" y="61703"/>
                  </a:lnTo>
                  <a:lnTo>
                    <a:pt x="270279" y="71617"/>
                  </a:lnTo>
                  <a:lnTo>
                    <a:pt x="262248" y="79648"/>
                  </a:lnTo>
                  <a:lnTo>
                    <a:pt x="312035" y="79648"/>
                  </a:lnTo>
                  <a:lnTo>
                    <a:pt x="314294" y="77440"/>
                  </a:lnTo>
                  <a:lnTo>
                    <a:pt x="314294" y="45967"/>
                  </a:lnTo>
                  <a:lnTo>
                    <a:pt x="312035" y="43706"/>
                  </a:lnTo>
                  <a:close/>
                </a:path>
                <a:path w="441960" h="658495">
                  <a:moveTo>
                    <a:pt x="291592" y="0"/>
                  </a:moveTo>
                  <a:lnTo>
                    <a:pt x="149934" y="0"/>
                  </a:lnTo>
                  <a:lnTo>
                    <a:pt x="144507" y="5424"/>
                  </a:lnTo>
                  <a:lnTo>
                    <a:pt x="144507" y="41446"/>
                  </a:lnTo>
                  <a:lnTo>
                    <a:pt x="142247" y="43706"/>
                  </a:lnTo>
                  <a:lnTo>
                    <a:pt x="299278" y="43706"/>
                  </a:lnTo>
                  <a:lnTo>
                    <a:pt x="297017" y="41446"/>
                  </a:lnTo>
                  <a:lnTo>
                    <a:pt x="297017" y="5424"/>
                  </a:lnTo>
                  <a:lnTo>
                    <a:pt x="2915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505146" y="6698405"/>
              <a:ext cx="6228333" cy="15706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772124" y="6114351"/>
              <a:ext cx="3694379" cy="13588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772124" y="6111889"/>
              <a:ext cx="3694429" cy="1361440"/>
            </a:xfrm>
            <a:custGeom>
              <a:avLst/>
              <a:gdLst/>
              <a:ahLst/>
              <a:cxnLst/>
              <a:rect l="l" t="t" r="r" b="b"/>
              <a:pathLst>
                <a:path w="3694429" h="1361440">
                  <a:moveTo>
                    <a:pt x="1124817" y="0"/>
                  </a:moveTo>
                  <a:lnTo>
                    <a:pt x="1080256" y="3448"/>
                  </a:lnTo>
                  <a:lnTo>
                    <a:pt x="1037002" y="13635"/>
                  </a:lnTo>
                  <a:lnTo>
                    <a:pt x="995817" y="30323"/>
                  </a:lnTo>
                  <a:lnTo>
                    <a:pt x="957469" y="53273"/>
                  </a:lnTo>
                  <a:lnTo>
                    <a:pt x="918094" y="84015"/>
                  </a:lnTo>
                  <a:lnTo>
                    <a:pt x="876132" y="121315"/>
                  </a:lnTo>
                  <a:lnTo>
                    <a:pt x="832910" y="162838"/>
                  </a:lnTo>
                  <a:lnTo>
                    <a:pt x="789752" y="206253"/>
                  </a:lnTo>
                  <a:lnTo>
                    <a:pt x="747984" y="249224"/>
                  </a:lnTo>
                  <a:lnTo>
                    <a:pt x="708932" y="289419"/>
                  </a:lnTo>
                  <a:lnTo>
                    <a:pt x="673922" y="324506"/>
                  </a:lnTo>
                  <a:lnTo>
                    <a:pt x="644278" y="352149"/>
                  </a:lnTo>
                  <a:lnTo>
                    <a:pt x="603007" y="380604"/>
                  </a:lnTo>
                  <a:lnTo>
                    <a:pt x="563851" y="395890"/>
                  </a:lnTo>
                  <a:lnTo>
                    <a:pt x="543154" y="399838"/>
                  </a:lnTo>
                  <a:lnTo>
                    <a:pt x="187324" y="475115"/>
                  </a:lnTo>
                  <a:lnTo>
                    <a:pt x="145351" y="488259"/>
                  </a:lnTo>
                  <a:lnTo>
                    <a:pt x="111860" y="514673"/>
                  </a:lnTo>
                  <a:lnTo>
                    <a:pt x="89682" y="551129"/>
                  </a:lnTo>
                  <a:lnTo>
                    <a:pt x="81646" y="594401"/>
                  </a:lnTo>
                  <a:lnTo>
                    <a:pt x="81357" y="741481"/>
                  </a:lnTo>
                  <a:lnTo>
                    <a:pt x="66012" y="741481"/>
                  </a:lnTo>
                  <a:lnTo>
                    <a:pt x="40329" y="746673"/>
                  </a:lnTo>
                  <a:lnTo>
                    <a:pt x="19345" y="760826"/>
                  </a:lnTo>
                  <a:lnTo>
                    <a:pt x="5191" y="781810"/>
                  </a:lnTo>
                  <a:lnTo>
                    <a:pt x="0" y="807494"/>
                  </a:lnTo>
                  <a:lnTo>
                    <a:pt x="0" y="1076755"/>
                  </a:lnTo>
                  <a:lnTo>
                    <a:pt x="5191" y="1102438"/>
                  </a:lnTo>
                  <a:lnTo>
                    <a:pt x="19345" y="1123422"/>
                  </a:lnTo>
                  <a:lnTo>
                    <a:pt x="40329" y="1137575"/>
                  </a:lnTo>
                  <a:lnTo>
                    <a:pt x="66012" y="1142767"/>
                  </a:lnTo>
                  <a:lnTo>
                    <a:pt x="224673" y="1142767"/>
                  </a:lnTo>
                  <a:lnTo>
                    <a:pt x="364516" y="1142767"/>
                  </a:lnTo>
                  <a:lnTo>
                    <a:pt x="361383" y="1125245"/>
                  </a:lnTo>
                  <a:lnTo>
                    <a:pt x="359117" y="1107394"/>
                  </a:lnTo>
                  <a:lnTo>
                    <a:pt x="357741" y="1089279"/>
                  </a:lnTo>
                  <a:lnTo>
                    <a:pt x="357277" y="1070965"/>
                  </a:lnTo>
                  <a:lnTo>
                    <a:pt x="360511" y="1022931"/>
                  </a:lnTo>
                  <a:lnTo>
                    <a:pt x="369929" y="976869"/>
                  </a:lnTo>
                  <a:lnTo>
                    <a:pt x="385110" y="933199"/>
                  </a:lnTo>
                  <a:lnTo>
                    <a:pt x="405631" y="892341"/>
                  </a:lnTo>
                  <a:lnTo>
                    <a:pt x="431070" y="854716"/>
                  </a:lnTo>
                  <a:lnTo>
                    <a:pt x="461005" y="820743"/>
                  </a:lnTo>
                  <a:lnTo>
                    <a:pt x="495013" y="790844"/>
                  </a:lnTo>
                  <a:lnTo>
                    <a:pt x="532672" y="765439"/>
                  </a:lnTo>
                  <a:lnTo>
                    <a:pt x="573559" y="744948"/>
                  </a:lnTo>
                  <a:lnTo>
                    <a:pt x="617253" y="729791"/>
                  </a:lnTo>
                  <a:lnTo>
                    <a:pt x="663331" y="720388"/>
                  </a:lnTo>
                  <a:lnTo>
                    <a:pt x="711370" y="717161"/>
                  </a:lnTo>
                  <a:lnTo>
                    <a:pt x="759410" y="720388"/>
                  </a:lnTo>
                  <a:lnTo>
                    <a:pt x="805487" y="729791"/>
                  </a:lnTo>
                  <a:lnTo>
                    <a:pt x="849181" y="744948"/>
                  </a:lnTo>
                  <a:lnTo>
                    <a:pt x="890069" y="765439"/>
                  </a:lnTo>
                  <a:lnTo>
                    <a:pt x="927728" y="790845"/>
                  </a:lnTo>
                  <a:lnTo>
                    <a:pt x="961736" y="820744"/>
                  </a:lnTo>
                  <a:lnTo>
                    <a:pt x="991671" y="854716"/>
                  </a:lnTo>
                  <a:lnTo>
                    <a:pt x="1017110" y="892341"/>
                  </a:lnTo>
                  <a:lnTo>
                    <a:pt x="1037631" y="933199"/>
                  </a:lnTo>
                  <a:lnTo>
                    <a:pt x="1052812" y="976869"/>
                  </a:lnTo>
                  <a:lnTo>
                    <a:pt x="1062230" y="1022931"/>
                  </a:lnTo>
                  <a:lnTo>
                    <a:pt x="1065463" y="1070965"/>
                  </a:lnTo>
                  <a:lnTo>
                    <a:pt x="1064999" y="1089278"/>
                  </a:lnTo>
                  <a:lnTo>
                    <a:pt x="1063623" y="1107390"/>
                  </a:lnTo>
                  <a:lnTo>
                    <a:pt x="1061357" y="1125241"/>
                  </a:lnTo>
                  <a:lnTo>
                    <a:pt x="1058225" y="1142767"/>
                  </a:lnTo>
                  <a:lnTo>
                    <a:pt x="2593593" y="1142767"/>
                  </a:lnTo>
                  <a:lnTo>
                    <a:pt x="2590461" y="1125245"/>
                  </a:lnTo>
                  <a:lnTo>
                    <a:pt x="2588195" y="1107394"/>
                  </a:lnTo>
                  <a:lnTo>
                    <a:pt x="2586819" y="1089279"/>
                  </a:lnTo>
                  <a:lnTo>
                    <a:pt x="2586355" y="1070965"/>
                  </a:lnTo>
                  <a:lnTo>
                    <a:pt x="2589583" y="1022931"/>
                  </a:lnTo>
                  <a:lnTo>
                    <a:pt x="2598985" y="976869"/>
                  </a:lnTo>
                  <a:lnTo>
                    <a:pt x="2614142" y="933199"/>
                  </a:lnTo>
                  <a:lnTo>
                    <a:pt x="2634634" y="892341"/>
                  </a:lnTo>
                  <a:lnTo>
                    <a:pt x="2660039" y="854716"/>
                  </a:lnTo>
                  <a:lnTo>
                    <a:pt x="2689938" y="820743"/>
                  </a:lnTo>
                  <a:lnTo>
                    <a:pt x="2723910" y="790844"/>
                  </a:lnTo>
                  <a:lnTo>
                    <a:pt x="2761535" y="765439"/>
                  </a:lnTo>
                  <a:lnTo>
                    <a:pt x="2802393" y="744948"/>
                  </a:lnTo>
                  <a:lnTo>
                    <a:pt x="2846063" y="729791"/>
                  </a:lnTo>
                  <a:lnTo>
                    <a:pt x="2892125" y="720388"/>
                  </a:lnTo>
                  <a:lnTo>
                    <a:pt x="2940158" y="717161"/>
                  </a:lnTo>
                  <a:lnTo>
                    <a:pt x="2988198" y="720388"/>
                  </a:lnTo>
                  <a:lnTo>
                    <a:pt x="3034275" y="729791"/>
                  </a:lnTo>
                  <a:lnTo>
                    <a:pt x="3077969" y="744948"/>
                  </a:lnTo>
                  <a:lnTo>
                    <a:pt x="3118857" y="765439"/>
                  </a:lnTo>
                  <a:lnTo>
                    <a:pt x="3156516" y="790845"/>
                  </a:lnTo>
                  <a:lnTo>
                    <a:pt x="3190524" y="820744"/>
                  </a:lnTo>
                  <a:lnTo>
                    <a:pt x="3220459" y="854716"/>
                  </a:lnTo>
                  <a:lnTo>
                    <a:pt x="3245898" y="892341"/>
                  </a:lnTo>
                  <a:lnTo>
                    <a:pt x="3266419" y="933199"/>
                  </a:lnTo>
                  <a:lnTo>
                    <a:pt x="3281600" y="976869"/>
                  </a:lnTo>
                  <a:lnTo>
                    <a:pt x="3291018" y="1022931"/>
                  </a:lnTo>
                  <a:lnTo>
                    <a:pt x="3294251" y="1070965"/>
                  </a:lnTo>
                  <a:lnTo>
                    <a:pt x="3293731" y="1090350"/>
                  </a:lnTo>
                  <a:lnTo>
                    <a:pt x="3292189" y="1109490"/>
                  </a:lnTo>
                  <a:lnTo>
                    <a:pt x="3289651" y="1128331"/>
                  </a:lnTo>
                  <a:lnTo>
                    <a:pt x="3286144" y="1146821"/>
                  </a:lnTo>
                  <a:lnTo>
                    <a:pt x="3469995" y="1146821"/>
                  </a:lnTo>
                  <a:lnTo>
                    <a:pt x="3580305" y="1146821"/>
                  </a:lnTo>
                  <a:lnTo>
                    <a:pt x="3628657" y="1146821"/>
                  </a:lnTo>
                  <a:lnTo>
                    <a:pt x="3654298" y="1141630"/>
                  </a:lnTo>
                  <a:lnTo>
                    <a:pt x="3675182" y="1127476"/>
                  </a:lnTo>
                  <a:lnTo>
                    <a:pt x="3689234" y="1106492"/>
                  </a:lnTo>
                  <a:lnTo>
                    <a:pt x="3694379" y="1080808"/>
                  </a:lnTo>
                  <a:lnTo>
                    <a:pt x="3694379" y="811547"/>
                  </a:lnTo>
                  <a:lnTo>
                    <a:pt x="3689241" y="785860"/>
                  </a:lnTo>
                  <a:lnTo>
                    <a:pt x="3675186" y="764876"/>
                  </a:lnTo>
                  <a:lnTo>
                    <a:pt x="3654297" y="750725"/>
                  </a:lnTo>
                  <a:lnTo>
                    <a:pt x="3628657" y="745535"/>
                  </a:lnTo>
                  <a:lnTo>
                    <a:pt x="3612732" y="745535"/>
                  </a:lnTo>
                  <a:lnTo>
                    <a:pt x="3612732" y="664756"/>
                  </a:lnTo>
                  <a:lnTo>
                    <a:pt x="3595961" y="617599"/>
                  </a:lnTo>
                  <a:lnTo>
                    <a:pt x="3553089" y="591795"/>
                  </a:lnTo>
                  <a:lnTo>
                    <a:pt x="3482657" y="577694"/>
                  </a:lnTo>
                  <a:lnTo>
                    <a:pt x="3438637" y="568967"/>
                  </a:lnTo>
                  <a:lnTo>
                    <a:pt x="3389881" y="559343"/>
                  </a:lnTo>
                  <a:lnTo>
                    <a:pt x="3337239" y="548984"/>
                  </a:lnTo>
                  <a:lnTo>
                    <a:pt x="3281562" y="538054"/>
                  </a:lnTo>
                  <a:lnTo>
                    <a:pt x="3223701" y="526718"/>
                  </a:lnTo>
                  <a:lnTo>
                    <a:pt x="3164505" y="515139"/>
                  </a:lnTo>
                  <a:lnTo>
                    <a:pt x="3104826" y="503481"/>
                  </a:lnTo>
                  <a:lnTo>
                    <a:pt x="3045512" y="491909"/>
                  </a:lnTo>
                  <a:lnTo>
                    <a:pt x="2987416" y="480585"/>
                  </a:lnTo>
                  <a:lnTo>
                    <a:pt x="2931387" y="469674"/>
                  </a:lnTo>
                  <a:lnTo>
                    <a:pt x="2878275" y="459341"/>
                  </a:lnTo>
                  <a:lnTo>
                    <a:pt x="2828931" y="449748"/>
                  </a:lnTo>
                  <a:lnTo>
                    <a:pt x="2784205" y="441060"/>
                  </a:lnTo>
                  <a:lnTo>
                    <a:pt x="2744948" y="433440"/>
                  </a:lnTo>
                  <a:lnTo>
                    <a:pt x="2712010" y="427054"/>
                  </a:lnTo>
                  <a:lnTo>
                    <a:pt x="2686485" y="420178"/>
                  </a:lnTo>
                  <a:lnTo>
                    <a:pt x="2662439" y="409787"/>
                  </a:lnTo>
                  <a:lnTo>
                    <a:pt x="2640161" y="396014"/>
                  </a:lnTo>
                  <a:lnTo>
                    <a:pt x="2619941" y="378992"/>
                  </a:lnTo>
                  <a:lnTo>
                    <a:pt x="2590737" y="350531"/>
                  </a:lnTo>
                  <a:lnTo>
                    <a:pt x="2556046" y="316725"/>
                  </a:lnTo>
                  <a:lnTo>
                    <a:pt x="2517488" y="279150"/>
                  </a:lnTo>
                  <a:lnTo>
                    <a:pt x="2476684" y="239382"/>
                  </a:lnTo>
                  <a:lnTo>
                    <a:pt x="2435253" y="198998"/>
                  </a:lnTo>
                  <a:lnTo>
                    <a:pt x="2394816" y="159574"/>
                  </a:lnTo>
                  <a:lnTo>
                    <a:pt x="2356993" y="122687"/>
                  </a:lnTo>
                  <a:lnTo>
                    <a:pt x="2323404" y="89912"/>
                  </a:lnTo>
                  <a:lnTo>
                    <a:pt x="2295669" y="62827"/>
                  </a:lnTo>
                  <a:lnTo>
                    <a:pt x="2260844" y="35703"/>
                  </a:lnTo>
                  <a:lnTo>
                    <a:pt x="2219843" y="16029"/>
                  </a:lnTo>
                  <a:lnTo>
                    <a:pt x="2173398" y="4047"/>
                  </a:lnTo>
                  <a:lnTo>
                    <a:pt x="2122242" y="0"/>
                  </a:lnTo>
                  <a:lnTo>
                    <a:pt x="1490201" y="0"/>
                  </a:lnTo>
                  <a:lnTo>
                    <a:pt x="1124817" y="0"/>
                  </a:lnTo>
                  <a:close/>
                </a:path>
                <a:path w="3694429" h="1361440">
                  <a:moveTo>
                    <a:pt x="1214281" y="94965"/>
                  </a:moveTo>
                  <a:lnTo>
                    <a:pt x="1522338" y="94965"/>
                  </a:lnTo>
                  <a:lnTo>
                    <a:pt x="1534978" y="97428"/>
                  </a:lnTo>
                  <a:lnTo>
                    <a:pt x="1545400" y="104187"/>
                  </a:lnTo>
                  <a:lnTo>
                    <a:pt x="1552616" y="114297"/>
                  </a:lnTo>
                  <a:lnTo>
                    <a:pt x="1555635" y="126813"/>
                  </a:lnTo>
                  <a:lnTo>
                    <a:pt x="1567505" y="395785"/>
                  </a:lnTo>
                  <a:lnTo>
                    <a:pt x="1564900" y="411775"/>
                  </a:lnTo>
                  <a:lnTo>
                    <a:pt x="1556511" y="424949"/>
                  </a:lnTo>
                  <a:lnTo>
                    <a:pt x="1543702" y="433892"/>
                  </a:lnTo>
                  <a:lnTo>
                    <a:pt x="1527840" y="437187"/>
                  </a:lnTo>
                  <a:lnTo>
                    <a:pt x="1014506" y="437187"/>
                  </a:lnTo>
                  <a:lnTo>
                    <a:pt x="996980" y="432778"/>
                  </a:lnTo>
                  <a:lnTo>
                    <a:pt x="984239" y="421279"/>
                  </a:lnTo>
                  <a:lnTo>
                    <a:pt x="978091" y="405285"/>
                  </a:lnTo>
                  <a:lnTo>
                    <a:pt x="980342" y="387388"/>
                  </a:lnTo>
                  <a:lnTo>
                    <a:pt x="1088046" y="172848"/>
                  </a:lnTo>
                  <a:lnTo>
                    <a:pt x="1110372" y="140522"/>
                  </a:lnTo>
                  <a:lnTo>
                    <a:pt x="1140112" y="115989"/>
                  </a:lnTo>
                  <a:lnTo>
                    <a:pt x="1175377" y="100415"/>
                  </a:lnTo>
                  <a:lnTo>
                    <a:pt x="1214281" y="94965"/>
                  </a:lnTo>
                  <a:close/>
                </a:path>
                <a:path w="3694429" h="1361440">
                  <a:moveTo>
                    <a:pt x="1703583" y="94965"/>
                  </a:moveTo>
                  <a:lnTo>
                    <a:pt x="2142219" y="94965"/>
                  </a:lnTo>
                  <a:lnTo>
                    <a:pt x="2177736" y="98180"/>
                  </a:lnTo>
                  <a:lnTo>
                    <a:pt x="2236559" y="123068"/>
                  </a:lnTo>
                  <a:lnTo>
                    <a:pt x="2454909" y="387099"/>
                  </a:lnTo>
                  <a:lnTo>
                    <a:pt x="2458569" y="402113"/>
                  </a:lnTo>
                  <a:lnTo>
                    <a:pt x="2451214" y="418532"/>
                  </a:lnTo>
                  <a:lnTo>
                    <a:pt x="2436296" y="431757"/>
                  </a:lnTo>
                  <a:lnTo>
                    <a:pt x="2417270" y="437187"/>
                  </a:lnTo>
                  <a:lnTo>
                    <a:pt x="1743828" y="437187"/>
                  </a:lnTo>
                  <a:lnTo>
                    <a:pt x="1705751" y="414697"/>
                  </a:lnTo>
                  <a:lnTo>
                    <a:pt x="1672604" y="128840"/>
                  </a:lnTo>
                  <a:lnTo>
                    <a:pt x="1674143" y="116140"/>
                  </a:lnTo>
                  <a:lnTo>
                    <a:pt x="1680686" y="105318"/>
                  </a:lnTo>
                  <a:lnTo>
                    <a:pt x="1690933" y="97789"/>
                  </a:lnTo>
                  <a:lnTo>
                    <a:pt x="1703583" y="94965"/>
                  </a:lnTo>
                  <a:close/>
                </a:path>
                <a:path w="3694429" h="1361440">
                  <a:moveTo>
                    <a:pt x="711370" y="780857"/>
                  </a:moveTo>
                  <a:lnTo>
                    <a:pt x="664303" y="784653"/>
                  </a:lnTo>
                  <a:lnTo>
                    <a:pt x="619658" y="795643"/>
                  </a:lnTo>
                  <a:lnTo>
                    <a:pt x="578030" y="813230"/>
                  </a:lnTo>
                  <a:lnTo>
                    <a:pt x="540018" y="836819"/>
                  </a:lnTo>
                  <a:lnTo>
                    <a:pt x="506217" y="865812"/>
                  </a:lnTo>
                  <a:lnTo>
                    <a:pt x="477225" y="899613"/>
                  </a:lnTo>
                  <a:lnTo>
                    <a:pt x="453636" y="937625"/>
                  </a:lnTo>
                  <a:lnTo>
                    <a:pt x="436049" y="979252"/>
                  </a:lnTo>
                  <a:lnTo>
                    <a:pt x="425059" y="1023897"/>
                  </a:lnTo>
                  <a:lnTo>
                    <a:pt x="421263" y="1070965"/>
                  </a:lnTo>
                  <a:lnTo>
                    <a:pt x="425059" y="1118040"/>
                  </a:lnTo>
                  <a:lnTo>
                    <a:pt x="436049" y="1162707"/>
                  </a:lnTo>
                  <a:lnTo>
                    <a:pt x="453636" y="1204367"/>
                  </a:lnTo>
                  <a:lnTo>
                    <a:pt x="477225" y="1242418"/>
                  </a:lnTo>
                  <a:lnTo>
                    <a:pt x="506217" y="1276262"/>
                  </a:lnTo>
                  <a:lnTo>
                    <a:pt x="540018" y="1305297"/>
                  </a:lnTo>
                  <a:lnTo>
                    <a:pt x="578030" y="1328925"/>
                  </a:lnTo>
                  <a:lnTo>
                    <a:pt x="619658" y="1346545"/>
                  </a:lnTo>
                  <a:lnTo>
                    <a:pt x="664303" y="1357557"/>
                  </a:lnTo>
                  <a:lnTo>
                    <a:pt x="711370" y="1361361"/>
                  </a:lnTo>
                  <a:lnTo>
                    <a:pt x="758438" y="1357557"/>
                  </a:lnTo>
                  <a:lnTo>
                    <a:pt x="803083" y="1346545"/>
                  </a:lnTo>
                  <a:lnTo>
                    <a:pt x="844710" y="1328926"/>
                  </a:lnTo>
                  <a:lnTo>
                    <a:pt x="882722" y="1305298"/>
                  </a:lnTo>
                  <a:lnTo>
                    <a:pt x="916523" y="1276262"/>
                  </a:lnTo>
                  <a:lnTo>
                    <a:pt x="945516" y="1242418"/>
                  </a:lnTo>
                  <a:lnTo>
                    <a:pt x="969104" y="1204367"/>
                  </a:lnTo>
                  <a:lnTo>
                    <a:pt x="986692" y="1162707"/>
                  </a:lnTo>
                  <a:lnTo>
                    <a:pt x="997682" y="1118040"/>
                  </a:lnTo>
                  <a:lnTo>
                    <a:pt x="1001477" y="1070965"/>
                  </a:lnTo>
                  <a:lnTo>
                    <a:pt x="997682" y="1023897"/>
                  </a:lnTo>
                  <a:lnTo>
                    <a:pt x="986692" y="979252"/>
                  </a:lnTo>
                  <a:lnTo>
                    <a:pt x="969104" y="937625"/>
                  </a:lnTo>
                  <a:lnTo>
                    <a:pt x="945516" y="899612"/>
                  </a:lnTo>
                  <a:lnTo>
                    <a:pt x="916523" y="865812"/>
                  </a:lnTo>
                  <a:lnTo>
                    <a:pt x="882722" y="836819"/>
                  </a:lnTo>
                  <a:lnTo>
                    <a:pt x="844710" y="813230"/>
                  </a:lnTo>
                  <a:lnTo>
                    <a:pt x="803083" y="795643"/>
                  </a:lnTo>
                  <a:lnTo>
                    <a:pt x="758438" y="784653"/>
                  </a:lnTo>
                  <a:lnTo>
                    <a:pt x="711370" y="780857"/>
                  </a:lnTo>
                  <a:close/>
                </a:path>
                <a:path w="3694429" h="1361440">
                  <a:moveTo>
                    <a:pt x="2940158" y="780857"/>
                  </a:moveTo>
                  <a:lnTo>
                    <a:pt x="2893091" y="784653"/>
                  </a:lnTo>
                  <a:lnTo>
                    <a:pt x="2848446" y="795643"/>
                  </a:lnTo>
                  <a:lnTo>
                    <a:pt x="2806818" y="813230"/>
                  </a:lnTo>
                  <a:lnTo>
                    <a:pt x="2768806" y="836819"/>
                  </a:lnTo>
                  <a:lnTo>
                    <a:pt x="2735005" y="865812"/>
                  </a:lnTo>
                  <a:lnTo>
                    <a:pt x="2706012" y="899613"/>
                  </a:lnTo>
                  <a:lnTo>
                    <a:pt x="2682424" y="937625"/>
                  </a:lnTo>
                  <a:lnTo>
                    <a:pt x="2664837" y="979252"/>
                  </a:lnTo>
                  <a:lnTo>
                    <a:pt x="2653847" y="1023897"/>
                  </a:lnTo>
                  <a:lnTo>
                    <a:pt x="2650051" y="1070965"/>
                  </a:lnTo>
                  <a:lnTo>
                    <a:pt x="2653847" y="1118040"/>
                  </a:lnTo>
                  <a:lnTo>
                    <a:pt x="2664837" y="1162707"/>
                  </a:lnTo>
                  <a:lnTo>
                    <a:pt x="2682424" y="1204367"/>
                  </a:lnTo>
                  <a:lnTo>
                    <a:pt x="2706013" y="1242418"/>
                  </a:lnTo>
                  <a:lnTo>
                    <a:pt x="2735006" y="1276262"/>
                  </a:lnTo>
                  <a:lnTo>
                    <a:pt x="2768807" y="1305297"/>
                  </a:lnTo>
                  <a:lnTo>
                    <a:pt x="2806819" y="1328925"/>
                  </a:lnTo>
                  <a:lnTo>
                    <a:pt x="2848446" y="1346545"/>
                  </a:lnTo>
                  <a:lnTo>
                    <a:pt x="2893091" y="1357557"/>
                  </a:lnTo>
                  <a:lnTo>
                    <a:pt x="2940158" y="1361361"/>
                  </a:lnTo>
                  <a:lnTo>
                    <a:pt x="2987233" y="1357557"/>
                  </a:lnTo>
                  <a:lnTo>
                    <a:pt x="3031901" y="1346545"/>
                  </a:lnTo>
                  <a:lnTo>
                    <a:pt x="3073560" y="1328926"/>
                  </a:lnTo>
                  <a:lnTo>
                    <a:pt x="3111612" y="1305298"/>
                  </a:lnTo>
                  <a:lnTo>
                    <a:pt x="3145455" y="1276262"/>
                  </a:lnTo>
                  <a:lnTo>
                    <a:pt x="3174491" y="1242418"/>
                  </a:lnTo>
                  <a:lnTo>
                    <a:pt x="3198119" y="1204367"/>
                  </a:lnTo>
                  <a:lnTo>
                    <a:pt x="3215739" y="1162707"/>
                  </a:lnTo>
                  <a:lnTo>
                    <a:pt x="3226751" y="1118040"/>
                  </a:lnTo>
                  <a:lnTo>
                    <a:pt x="3230556" y="1070965"/>
                  </a:lnTo>
                  <a:lnTo>
                    <a:pt x="3226752" y="1023897"/>
                  </a:lnTo>
                  <a:lnTo>
                    <a:pt x="3215740" y="979252"/>
                  </a:lnTo>
                  <a:lnTo>
                    <a:pt x="3198120" y="937625"/>
                  </a:lnTo>
                  <a:lnTo>
                    <a:pt x="3174492" y="899612"/>
                  </a:lnTo>
                  <a:lnTo>
                    <a:pt x="3145456" y="865812"/>
                  </a:lnTo>
                  <a:lnTo>
                    <a:pt x="3111613" y="836819"/>
                  </a:lnTo>
                  <a:lnTo>
                    <a:pt x="3073561" y="813230"/>
                  </a:lnTo>
                  <a:lnTo>
                    <a:pt x="3031901" y="795643"/>
                  </a:lnTo>
                  <a:lnTo>
                    <a:pt x="2987234" y="784653"/>
                  </a:lnTo>
                  <a:lnTo>
                    <a:pt x="2940158" y="780857"/>
                  </a:lnTo>
                  <a:close/>
                </a:path>
                <a:path w="3694429" h="1361440">
                  <a:moveTo>
                    <a:pt x="711370" y="934596"/>
                  </a:moveTo>
                  <a:lnTo>
                    <a:pt x="754463" y="941551"/>
                  </a:lnTo>
                  <a:lnTo>
                    <a:pt x="791895" y="960916"/>
                  </a:lnTo>
                  <a:lnTo>
                    <a:pt x="821419" y="990439"/>
                  </a:lnTo>
                  <a:lnTo>
                    <a:pt x="840783" y="1027872"/>
                  </a:lnTo>
                  <a:lnTo>
                    <a:pt x="847738" y="1070965"/>
                  </a:lnTo>
                  <a:lnTo>
                    <a:pt x="840783" y="1114057"/>
                  </a:lnTo>
                  <a:lnTo>
                    <a:pt x="821419" y="1151489"/>
                  </a:lnTo>
                  <a:lnTo>
                    <a:pt x="791896" y="1181012"/>
                  </a:lnTo>
                  <a:lnTo>
                    <a:pt x="754463" y="1200377"/>
                  </a:lnTo>
                  <a:lnTo>
                    <a:pt x="711370" y="1207332"/>
                  </a:lnTo>
                  <a:lnTo>
                    <a:pt x="668278" y="1200378"/>
                  </a:lnTo>
                  <a:lnTo>
                    <a:pt x="630845" y="1181013"/>
                  </a:lnTo>
                  <a:lnTo>
                    <a:pt x="601322" y="1151490"/>
                  </a:lnTo>
                  <a:lnTo>
                    <a:pt x="581957" y="1114057"/>
                  </a:lnTo>
                  <a:lnTo>
                    <a:pt x="575003" y="1070965"/>
                  </a:lnTo>
                  <a:lnTo>
                    <a:pt x="581957" y="1027872"/>
                  </a:lnTo>
                  <a:lnTo>
                    <a:pt x="601321" y="990439"/>
                  </a:lnTo>
                  <a:lnTo>
                    <a:pt x="630845" y="960915"/>
                  </a:lnTo>
                  <a:lnTo>
                    <a:pt x="668278" y="941551"/>
                  </a:lnTo>
                  <a:lnTo>
                    <a:pt x="711370" y="934596"/>
                  </a:lnTo>
                  <a:close/>
                </a:path>
                <a:path w="3694429" h="1361440">
                  <a:moveTo>
                    <a:pt x="2940158" y="934596"/>
                  </a:moveTo>
                  <a:lnTo>
                    <a:pt x="2983250" y="941551"/>
                  </a:lnTo>
                  <a:lnTo>
                    <a:pt x="3020683" y="960916"/>
                  </a:lnTo>
                  <a:lnTo>
                    <a:pt x="3050206" y="990439"/>
                  </a:lnTo>
                  <a:lnTo>
                    <a:pt x="3069571" y="1027872"/>
                  </a:lnTo>
                  <a:lnTo>
                    <a:pt x="3076526" y="1070965"/>
                  </a:lnTo>
                  <a:lnTo>
                    <a:pt x="3069571" y="1114057"/>
                  </a:lnTo>
                  <a:lnTo>
                    <a:pt x="3050207" y="1151489"/>
                  </a:lnTo>
                  <a:lnTo>
                    <a:pt x="3020684" y="1181012"/>
                  </a:lnTo>
                  <a:lnTo>
                    <a:pt x="2983251" y="1200377"/>
                  </a:lnTo>
                  <a:lnTo>
                    <a:pt x="2940158" y="1207332"/>
                  </a:lnTo>
                  <a:lnTo>
                    <a:pt x="2897066" y="1200378"/>
                  </a:lnTo>
                  <a:lnTo>
                    <a:pt x="2859633" y="1181013"/>
                  </a:lnTo>
                  <a:lnTo>
                    <a:pt x="2830110" y="1151490"/>
                  </a:lnTo>
                  <a:lnTo>
                    <a:pt x="2810746" y="1114057"/>
                  </a:lnTo>
                  <a:lnTo>
                    <a:pt x="2803791" y="1070965"/>
                  </a:lnTo>
                  <a:lnTo>
                    <a:pt x="2810745" y="1027872"/>
                  </a:lnTo>
                  <a:lnTo>
                    <a:pt x="2830110" y="990439"/>
                  </a:lnTo>
                  <a:lnTo>
                    <a:pt x="2859633" y="960915"/>
                  </a:lnTo>
                  <a:lnTo>
                    <a:pt x="2897066" y="941551"/>
                  </a:lnTo>
                  <a:lnTo>
                    <a:pt x="2940158" y="934596"/>
                  </a:lnTo>
                  <a:close/>
                </a:path>
              </a:pathLst>
            </a:custGeom>
            <a:ln w="20941">
              <a:solidFill>
                <a:srgbClr val="00265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902970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229" dirty="0">
                <a:latin typeface="Trebuchet MS"/>
                <a:cs typeface="Trebuchet MS"/>
              </a:rPr>
              <a:t>Outliers </a:t>
            </a:r>
            <a:r>
              <a:rPr spc="-215" dirty="0"/>
              <a:t>| </a:t>
            </a:r>
            <a:r>
              <a:rPr spc="-80" dirty="0"/>
              <a:t>Objects </a:t>
            </a:r>
            <a:r>
              <a:rPr spc="175" dirty="0"/>
              <a:t>in</a:t>
            </a:r>
            <a:r>
              <a:rPr spc="1030" dirty="0"/>
              <a:t> </a:t>
            </a:r>
            <a:r>
              <a:rPr spc="15" dirty="0"/>
              <a:t>Motion</a:t>
            </a:r>
          </a:p>
        </p:txBody>
      </p:sp>
      <p:sp>
        <p:nvSpPr>
          <p:cNvPr id="16" name="object 16"/>
          <p:cNvSpPr/>
          <p:nvPr/>
        </p:nvSpPr>
        <p:spPr>
          <a:xfrm>
            <a:off x="4819532" y="4644277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5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00131" y="4144680"/>
            <a:ext cx="612140" cy="1949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62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397510" marR="0" lvl="0" indent="0" algn="l" defTabSz="914400" rtl="0" eaLnBrk="1" fontAlgn="auto" latinLnBrk="0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1701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364908" y="4181948"/>
            <a:ext cx="7828915" cy="3490595"/>
            <a:chOff x="5364908" y="4181948"/>
            <a:chExt cx="7828915" cy="3490595"/>
          </a:xfrm>
        </p:grpSpPr>
        <p:sp>
          <p:nvSpPr>
            <p:cNvPr id="19" name="object 19"/>
            <p:cNvSpPr/>
            <p:nvPr/>
          </p:nvSpPr>
          <p:spPr>
            <a:xfrm>
              <a:off x="12196131" y="4955966"/>
              <a:ext cx="165377" cy="16537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2196131" y="5319542"/>
              <a:ext cx="165377" cy="16537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2196131" y="5737994"/>
              <a:ext cx="165377" cy="16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2196131" y="6156446"/>
              <a:ext cx="165377" cy="16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2196131" y="6574897"/>
              <a:ext cx="165377" cy="16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2543011" y="6871669"/>
              <a:ext cx="165377" cy="1653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2472353" y="7243596"/>
              <a:ext cx="165377" cy="16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3027990" y="7506966"/>
              <a:ext cx="165377" cy="1653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452864" y="4336917"/>
              <a:ext cx="0" cy="1664335"/>
            </a:xfrm>
            <a:custGeom>
              <a:avLst/>
              <a:gdLst/>
              <a:ahLst/>
              <a:cxnLst/>
              <a:rect l="l" t="t" r="r" b="b"/>
              <a:pathLst>
                <a:path h="1664335">
                  <a:moveTo>
                    <a:pt x="0" y="0"/>
                  </a:moveTo>
                  <a:lnTo>
                    <a:pt x="0" y="1664036"/>
                  </a:lnTo>
                </a:path>
              </a:pathLst>
            </a:custGeom>
            <a:ln w="41883">
              <a:solidFill>
                <a:srgbClr val="00FD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5364908" y="4181948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F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5438973" y="5363372"/>
              <a:ext cx="1608455" cy="624205"/>
            </a:xfrm>
            <a:custGeom>
              <a:avLst/>
              <a:gdLst/>
              <a:ahLst/>
              <a:cxnLst/>
              <a:rect l="l" t="t" r="r" b="b"/>
              <a:pathLst>
                <a:path w="1608454" h="624204">
                  <a:moveTo>
                    <a:pt x="0" y="623690"/>
                  </a:moveTo>
                  <a:lnTo>
                    <a:pt x="1588914" y="7571"/>
                  </a:lnTo>
                  <a:lnTo>
                    <a:pt x="1608439" y="0"/>
                  </a:lnTo>
                </a:path>
              </a:pathLst>
            </a:custGeom>
            <a:ln w="41883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996088" y="5288937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5" h="164464">
                  <a:moveTo>
                    <a:pt x="0" y="0"/>
                  </a:moveTo>
                  <a:lnTo>
                    <a:pt x="63598" y="164011"/>
                  </a:lnTo>
                  <a:lnTo>
                    <a:pt x="195810" y="18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5438973" y="5983508"/>
              <a:ext cx="1766570" cy="427990"/>
            </a:xfrm>
            <a:custGeom>
              <a:avLst/>
              <a:gdLst/>
              <a:ahLst/>
              <a:cxnLst/>
              <a:rect l="l" t="t" r="r" b="b"/>
              <a:pathLst>
                <a:path w="1766570" h="427989">
                  <a:moveTo>
                    <a:pt x="0" y="0"/>
                  </a:moveTo>
                  <a:lnTo>
                    <a:pt x="1745929" y="423030"/>
                  </a:lnTo>
                  <a:lnTo>
                    <a:pt x="1766282" y="427962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7164191" y="6321056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3" y="0"/>
                  </a:moveTo>
                  <a:lnTo>
                    <a:pt x="0" y="170963"/>
                  </a:lnTo>
                  <a:lnTo>
                    <a:pt x="191675" y="126905"/>
                  </a:lnTo>
                  <a:lnTo>
                    <a:pt x="41423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5370175" y="5891229"/>
              <a:ext cx="165377" cy="1653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866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902970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229" dirty="0">
                <a:latin typeface="Trebuchet MS"/>
                <a:cs typeface="Trebuchet MS"/>
              </a:rPr>
              <a:t>Outliers </a:t>
            </a:r>
            <a:r>
              <a:rPr spc="-215" dirty="0"/>
              <a:t>| </a:t>
            </a:r>
            <a:r>
              <a:rPr spc="-80" dirty="0"/>
              <a:t>Objects </a:t>
            </a:r>
            <a:r>
              <a:rPr spc="175" dirty="0"/>
              <a:t>in</a:t>
            </a:r>
            <a:r>
              <a:rPr spc="1030" dirty="0"/>
              <a:t> </a:t>
            </a:r>
            <a:r>
              <a:rPr spc="15" dirty="0"/>
              <a:t>Motion</a:t>
            </a:r>
          </a:p>
        </p:txBody>
      </p:sp>
      <p:sp>
        <p:nvSpPr>
          <p:cNvPr id="3" name="object 3"/>
          <p:cNvSpPr/>
          <p:nvPr/>
        </p:nvSpPr>
        <p:spPr>
          <a:xfrm>
            <a:off x="4475489" y="3378836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5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6088" y="2879240"/>
            <a:ext cx="526415" cy="1945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62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0" marR="5080" lvl="0" indent="0" algn="r" defTabSz="914400" rtl="0" eaLnBrk="1" fontAlgn="auto" latinLnBrk="0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4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701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52089" y="3690526"/>
            <a:ext cx="165377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852089" y="4054102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52089" y="4472553"/>
            <a:ext cx="165377" cy="165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852089" y="5309456"/>
            <a:ext cx="165377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52089" y="4891005"/>
            <a:ext cx="165377" cy="1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198966" y="5606229"/>
            <a:ext cx="165369" cy="165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128311" y="5978156"/>
            <a:ext cx="165377" cy="1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683949" y="6241525"/>
            <a:ext cx="165377" cy="1653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020866" y="2916508"/>
            <a:ext cx="1991360" cy="2310130"/>
            <a:chOff x="5020866" y="2916508"/>
            <a:chExt cx="1991360" cy="2310130"/>
          </a:xfrm>
        </p:grpSpPr>
        <p:sp>
          <p:nvSpPr>
            <p:cNvPr id="14" name="object 14"/>
            <p:cNvSpPr/>
            <p:nvPr/>
          </p:nvSpPr>
          <p:spPr>
            <a:xfrm>
              <a:off x="5108821" y="3071476"/>
              <a:ext cx="0" cy="1664335"/>
            </a:xfrm>
            <a:custGeom>
              <a:avLst/>
              <a:gdLst/>
              <a:ahLst/>
              <a:cxnLst/>
              <a:rect l="l" t="t" r="r" b="b"/>
              <a:pathLst>
                <a:path h="1664335">
                  <a:moveTo>
                    <a:pt x="0" y="0"/>
                  </a:moveTo>
                  <a:lnTo>
                    <a:pt x="0" y="1664036"/>
                  </a:lnTo>
                </a:path>
              </a:pathLst>
            </a:custGeom>
            <a:ln w="41883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020866" y="2916508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30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094929" y="4097930"/>
              <a:ext cx="1608455" cy="624205"/>
            </a:xfrm>
            <a:custGeom>
              <a:avLst/>
              <a:gdLst/>
              <a:ahLst/>
              <a:cxnLst/>
              <a:rect l="l" t="t" r="r" b="b"/>
              <a:pathLst>
                <a:path w="1608454" h="624204">
                  <a:moveTo>
                    <a:pt x="0" y="623690"/>
                  </a:moveTo>
                  <a:lnTo>
                    <a:pt x="1588914" y="7571"/>
                  </a:lnTo>
                  <a:lnTo>
                    <a:pt x="1608439" y="0"/>
                  </a:lnTo>
                </a:path>
              </a:pathLst>
            </a:custGeom>
            <a:ln w="41883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652045" y="4023496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5" h="164464">
                  <a:moveTo>
                    <a:pt x="0" y="0"/>
                  </a:moveTo>
                  <a:lnTo>
                    <a:pt x="63597" y="164011"/>
                  </a:lnTo>
                  <a:lnTo>
                    <a:pt x="195810" y="184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094929" y="4718066"/>
              <a:ext cx="1766570" cy="427990"/>
            </a:xfrm>
            <a:custGeom>
              <a:avLst/>
              <a:gdLst/>
              <a:ahLst/>
              <a:cxnLst/>
              <a:rect l="l" t="t" r="r" b="b"/>
              <a:pathLst>
                <a:path w="1766570" h="427989">
                  <a:moveTo>
                    <a:pt x="0" y="0"/>
                  </a:moveTo>
                  <a:lnTo>
                    <a:pt x="1745929" y="423030"/>
                  </a:lnTo>
                  <a:lnTo>
                    <a:pt x="1766282" y="427962"/>
                  </a:lnTo>
                </a:path>
              </a:pathLst>
            </a:custGeom>
            <a:ln w="41883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820148" y="5055615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2" y="0"/>
                  </a:moveTo>
                  <a:lnTo>
                    <a:pt x="0" y="170964"/>
                  </a:lnTo>
                  <a:lnTo>
                    <a:pt x="191675" y="126906"/>
                  </a:lnTo>
                  <a:lnTo>
                    <a:pt x="41422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026132" y="4625788"/>
              <a:ext cx="165376" cy="16537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object 21"/>
          <p:cNvSpPr/>
          <p:nvPr/>
        </p:nvSpPr>
        <p:spPr>
          <a:xfrm>
            <a:off x="4501667" y="7090348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5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82265" y="6590751"/>
            <a:ext cx="612140" cy="1949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62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397510" marR="0" lvl="0" indent="0" algn="l" defTabSz="914400" rtl="0" eaLnBrk="1" fontAlgn="auto" latinLnBrk="0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1701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1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878266" y="7402037"/>
            <a:ext cx="165377" cy="1653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878266" y="7765613"/>
            <a:ext cx="165377" cy="1653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878266" y="8184066"/>
            <a:ext cx="165377" cy="165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878266" y="8602517"/>
            <a:ext cx="165377" cy="165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878266" y="9020967"/>
            <a:ext cx="165377" cy="1653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225143" y="9317740"/>
            <a:ext cx="165369" cy="165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154488" y="9689667"/>
            <a:ext cx="165377" cy="165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2710125" y="9953037"/>
            <a:ext cx="165377" cy="165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047043" y="6628019"/>
            <a:ext cx="1991360" cy="2310130"/>
            <a:chOff x="5047043" y="6628019"/>
            <a:chExt cx="1991360" cy="2310130"/>
          </a:xfrm>
        </p:grpSpPr>
        <p:sp>
          <p:nvSpPr>
            <p:cNvPr id="32" name="object 32"/>
            <p:cNvSpPr/>
            <p:nvPr/>
          </p:nvSpPr>
          <p:spPr>
            <a:xfrm>
              <a:off x="5134998" y="6782988"/>
              <a:ext cx="0" cy="1664335"/>
            </a:xfrm>
            <a:custGeom>
              <a:avLst/>
              <a:gdLst/>
              <a:ahLst/>
              <a:cxnLst/>
              <a:rect l="l" t="t" r="r" b="b"/>
              <a:pathLst>
                <a:path h="1664334">
                  <a:moveTo>
                    <a:pt x="0" y="0"/>
                  </a:moveTo>
                  <a:lnTo>
                    <a:pt x="0" y="1664036"/>
                  </a:lnTo>
                </a:path>
              </a:pathLst>
            </a:custGeom>
            <a:ln w="41883">
              <a:solidFill>
                <a:srgbClr val="00FD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5047043" y="6628019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F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5121106" y="7809443"/>
              <a:ext cx="1608455" cy="624205"/>
            </a:xfrm>
            <a:custGeom>
              <a:avLst/>
              <a:gdLst/>
              <a:ahLst/>
              <a:cxnLst/>
              <a:rect l="l" t="t" r="r" b="b"/>
              <a:pathLst>
                <a:path w="1608454" h="624204">
                  <a:moveTo>
                    <a:pt x="0" y="623690"/>
                  </a:moveTo>
                  <a:lnTo>
                    <a:pt x="1588914" y="7571"/>
                  </a:lnTo>
                  <a:lnTo>
                    <a:pt x="1608439" y="0"/>
                  </a:lnTo>
                </a:path>
              </a:pathLst>
            </a:custGeom>
            <a:ln w="41883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678222" y="7735008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5" h="164465">
                  <a:moveTo>
                    <a:pt x="0" y="0"/>
                  </a:moveTo>
                  <a:lnTo>
                    <a:pt x="63597" y="164011"/>
                  </a:lnTo>
                  <a:lnTo>
                    <a:pt x="195810" y="18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5121106" y="8429579"/>
              <a:ext cx="1766570" cy="427990"/>
            </a:xfrm>
            <a:custGeom>
              <a:avLst/>
              <a:gdLst/>
              <a:ahLst/>
              <a:cxnLst/>
              <a:rect l="l" t="t" r="r" b="b"/>
              <a:pathLst>
                <a:path w="1766570" h="427990">
                  <a:moveTo>
                    <a:pt x="0" y="0"/>
                  </a:moveTo>
                  <a:lnTo>
                    <a:pt x="1745929" y="423030"/>
                  </a:lnTo>
                  <a:lnTo>
                    <a:pt x="1766282" y="427962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6846324" y="8767128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3" y="0"/>
                  </a:moveTo>
                  <a:lnTo>
                    <a:pt x="0" y="170963"/>
                  </a:lnTo>
                  <a:lnTo>
                    <a:pt x="191675" y="126905"/>
                  </a:lnTo>
                  <a:lnTo>
                    <a:pt x="41423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5052309" y="8337301"/>
              <a:ext cx="165376" cy="1653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578813" y="1861588"/>
            <a:ext cx="955865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motion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best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aligns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two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clouds?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391448" y="4073869"/>
            <a:ext cx="44830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3525" b="0" i="1" u="none" strike="noStrike" kern="1200" cap="none" spc="-7" normalizeH="0" baseline="-18912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525" b="0" i="0" u="none" strike="noStrike" kern="1200" cap="none" spc="0" normalizeH="0" baseline="-1891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356214" y="8065920"/>
            <a:ext cx="5340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1" i="0" u="none" strike="noStrike" kern="1200" cap="none" spc="-52" normalizeH="0" baseline="13468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1" u="none" strike="noStrike" kern="1200" cap="none" spc="-3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233856" y="4554849"/>
            <a:ext cx="982344" cy="3272790"/>
            <a:chOff x="3233856" y="4554849"/>
            <a:chExt cx="982344" cy="3272790"/>
          </a:xfrm>
        </p:grpSpPr>
        <p:sp>
          <p:nvSpPr>
            <p:cNvPr id="43" name="object 43"/>
            <p:cNvSpPr/>
            <p:nvPr/>
          </p:nvSpPr>
          <p:spPr>
            <a:xfrm>
              <a:off x="3265268" y="4586262"/>
              <a:ext cx="919480" cy="3115945"/>
            </a:xfrm>
            <a:custGeom>
              <a:avLst/>
              <a:gdLst/>
              <a:ahLst/>
              <a:cxnLst/>
              <a:rect l="l" t="t" r="r" b="b"/>
              <a:pathLst>
                <a:path w="919479" h="3115945">
                  <a:moveTo>
                    <a:pt x="919114" y="0"/>
                  </a:moveTo>
                  <a:lnTo>
                    <a:pt x="876510" y="26113"/>
                  </a:lnTo>
                  <a:lnTo>
                    <a:pt x="834750" y="53254"/>
                  </a:lnTo>
                  <a:lnTo>
                    <a:pt x="793847" y="81404"/>
                  </a:lnTo>
                  <a:lnTo>
                    <a:pt x="753813" y="110539"/>
                  </a:lnTo>
                  <a:lnTo>
                    <a:pt x="714662" y="140639"/>
                  </a:lnTo>
                  <a:lnTo>
                    <a:pt x="676406" y="171681"/>
                  </a:lnTo>
                  <a:lnTo>
                    <a:pt x="639058" y="203646"/>
                  </a:lnTo>
                  <a:lnTo>
                    <a:pt x="602631" y="236510"/>
                  </a:lnTo>
                  <a:lnTo>
                    <a:pt x="567138" y="270253"/>
                  </a:lnTo>
                  <a:lnTo>
                    <a:pt x="532592" y="304854"/>
                  </a:lnTo>
                  <a:lnTo>
                    <a:pt x="499005" y="340290"/>
                  </a:lnTo>
                  <a:lnTo>
                    <a:pt x="466390" y="376540"/>
                  </a:lnTo>
                  <a:lnTo>
                    <a:pt x="434761" y="413583"/>
                  </a:lnTo>
                  <a:lnTo>
                    <a:pt x="404129" y="451398"/>
                  </a:lnTo>
                  <a:lnTo>
                    <a:pt x="374508" y="489962"/>
                  </a:lnTo>
                  <a:lnTo>
                    <a:pt x="345911" y="529255"/>
                  </a:lnTo>
                  <a:lnTo>
                    <a:pt x="318350" y="569255"/>
                  </a:lnTo>
                  <a:lnTo>
                    <a:pt x="291839" y="609940"/>
                  </a:lnTo>
                  <a:lnTo>
                    <a:pt x="266389" y="651290"/>
                  </a:lnTo>
                  <a:lnTo>
                    <a:pt x="242014" y="693282"/>
                  </a:lnTo>
                  <a:lnTo>
                    <a:pt x="218727" y="735895"/>
                  </a:lnTo>
                  <a:lnTo>
                    <a:pt x="196541" y="779108"/>
                  </a:lnTo>
                  <a:lnTo>
                    <a:pt x="175468" y="822899"/>
                  </a:lnTo>
                  <a:lnTo>
                    <a:pt x="155521" y="867247"/>
                  </a:lnTo>
                  <a:lnTo>
                    <a:pt x="136714" y="912130"/>
                  </a:lnTo>
                  <a:lnTo>
                    <a:pt x="119058" y="957527"/>
                  </a:lnTo>
                  <a:lnTo>
                    <a:pt x="102567" y="1003417"/>
                  </a:lnTo>
                  <a:lnTo>
                    <a:pt x="87253" y="1049777"/>
                  </a:lnTo>
                  <a:lnTo>
                    <a:pt x="73130" y="1096587"/>
                  </a:lnTo>
                  <a:lnTo>
                    <a:pt x="60210" y="1143825"/>
                  </a:lnTo>
                  <a:lnTo>
                    <a:pt x="48506" y="1191470"/>
                  </a:lnTo>
                  <a:lnTo>
                    <a:pt x="38031" y="1239500"/>
                  </a:lnTo>
                  <a:lnTo>
                    <a:pt x="28798" y="1287893"/>
                  </a:lnTo>
                  <a:lnTo>
                    <a:pt x="20819" y="1336628"/>
                  </a:lnTo>
                  <a:lnTo>
                    <a:pt x="14107" y="1385685"/>
                  </a:lnTo>
                  <a:lnTo>
                    <a:pt x="8676" y="1435040"/>
                  </a:lnTo>
                  <a:lnTo>
                    <a:pt x="4537" y="1484674"/>
                  </a:lnTo>
                  <a:lnTo>
                    <a:pt x="1704" y="1534563"/>
                  </a:lnTo>
                  <a:lnTo>
                    <a:pt x="176" y="1585280"/>
                  </a:lnTo>
                  <a:lnTo>
                    <a:pt x="0" y="1635835"/>
                  </a:lnTo>
                  <a:lnTo>
                    <a:pt x="1164" y="1686204"/>
                  </a:lnTo>
                  <a:lnTo>
                    <a:pt x="3658" y="1736367"/>
                  </a:lnTo>
                  <a:lnTo>
                    <a:pt x="7468" y="1786300"/>
                  </a:lnTo>
                  <a:lnTo>
                    <a:pt x="12583" y="1835981"/>
                  </a:lnTo>
                  <a:lnTo>
                    <a:pt x="18990" y="1885387"/>
                  </a:lnTo>
                  <a:lnTo>
                    <a:pt x="26677" y="1934495"/>
                  </a:lnTo>
                  <a:lnTo>
                    <a:pt x="35633" y="1983285"/>
                  </a:lnTo>
                  <a:lnTo>
                    <a:pt x="45845" y="2031732"/>
                  </a:lnTo>
                  <a:lnTo>
                    <a:pt x="57301" y="2079814"/>
                  </a:lnTo>
                  <a:lnTo>
                    <a:pt x="69989" y="2127509"/>
                  </a:lnTo>
                  <a:lnTo>
                    <a:pt x="83897" y="2174795"/>
                  </a:lnTo>
                  <a:lnTo>
                    <a:pt x="99012" y="2221649"/>
                  </a:lnTo>
                  <a:lnTo>
                    <a:pt x="115324" y="2268048"/>
                  </a:lnTo>
                  <a:lnTo>
                    <a:pt x="132819" y="2313970"/>
                  </a:lnTo>
                  <a:lnTo>
                    <a:pt x="151485" y="2359392"/>
                  </a:lnTo>
                  <a:lnTo>
                    <a:pt x="171311" y="2404292"/>
                  </a:lnTo>
                  <a:lnTo>
                    <a:pt x="192285" y="2448648"/>
                  </a:lnTo>
                  <a:lnTo>
                    <a:pt x="214394" y="2492437"/>
                  </a:lnTo>
                  <a:lnTo>
                    <a:pt x="237625" y="2535636"/>
                  </a:lnTo>
                  <a:lnTo>
                    <a:pt x="261968" y="2578224"/>
                  </a:lnTo>
                  <a:lnTo>
                    <a:pt x="287410" y="2620176"/>
                  </a:lnTo>
                  <a:lnTo>
                    <a:pt x="313939" y="2661472"/>
                  </a:lnTo>
                  <a:lnTo>
                    <a:pt x="341543" y="2702089"/>
                  </a:lnTo>
                  <a:lnTo>
                    <a:pt x="370210" y="2742003"/>
                  </a:lnTo>
                  <a:lnTo>
                    <a:pt x="399927" y="2781193"/>
                  </a:lnTo>
                  <a:lnTo>
                    <a:pt x="430682" y="2819637"/>
                  </a:lnTo>
                  <a:lnTo>
                    <a:pt x="462465" y="2857310"/>
                  </a:lnTo>
                  <a:lnTo>
                    <a:pt x="495261" y="2894192"/>
                  </a:lnTo>
                  <a:lnTo>
                    <a:pt x="529060" y="2930260"/>
                  </a:lnTo>
                  <a:lnTo>
                    <a:pt x="563849" y="2965491"/>
                  </a:lnTo>
                  <a:lnTo>
                    <a:pt x="599616" y="2999862"/>
                  </a:lnTo>
                  <a:lnTo>
                    <a:pt x="636349" y="3033352"/>
                  </a:lnTo>
                  <a:lnTo>
                    <a:pt x="674037" y="3065937"/>
                  </a:lnTo>
                  <a:lnTo>
                    <a:pt x="712666" y="3097595"/>
                  </a:lnTo>
                  <a:lnTo>
                    <a:pt x="738503" y="3115537"/>
                  </a:lnTo>
                </a:path>
              </a:pathLst>
            </a:custGeom>
            <a:ln w="628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3906301" y="7580677"/>
              <a:ext cx="278130" cy="247015"/>
            </a:xfrm>
            <a:custGeom>
              <a:avLst/>
              <a:gdLst/>
              <a:ahLst/>
              <a:cxnLst/>
              <a:rect l="l" t="t" r="r" b="b"/>
              <a:pathLst>
                <a:path w="278129" h="247015">
                  <a:moveTo>
                    <a:pt x="143338" y="0"/>
                  </a:moveTo>
                  <a:lnTo>
                    <a:pt x="0" y="206412"/>
                  </a:lnTo>
                  <a:lnTo>
                    <a:pt x="278082" y="246544"/>
                  </a:lnTo>
                  <a:lnTo>
                    <a:pt x="1433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274895" y="5941395"/>
            <a:ext cx="2667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{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15725" y="5858465"/>
            <a:ext cx="104266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598805" algn="l"/>
              </a:tabLst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	</a:t>
            </a:r>
            <a:r>
              <a:rPr kumimoji="1" sz="33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,</a:t>
            </a:r>
            <a:r>
              <a:rPr kumimoji="1" sz="33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533837" y="5824958"/>
            <a:ext cx="3098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18124" y="6084636"/>
            <a:ext cx="85725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8345" algn="l"/>
              </a:tabLst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818093" y="5941395"/>
            <a:ext cx="2667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}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2769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902970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229" dirty="0">
                <a:latin typeface="Trebuchet MS"/>
                <a:cs typeface="Trebuchet MS"/>
              </a:rPr>
              <a:t>Outliers </a:t>
            </a:r>
            <a:r>
              <a:rPr spc="-215" dirty="0"/>
              <a:t>| </a:t>
            </a:r>
            <a:r>
              <a:rPr spc="-80" dirty="0"/>
              <a:t>Objects </a:t>
            </a:r>
            <a:r>
              <a:rPr spc="175" dirty="0"/>
              <a:t>in</a:t>
            </a:r>
            <a:r>
              <a:rPr spc="1030" dirty="0"/>
              <a:t> </a:t>
            </a:r>
            <a:r>
              <a:rPr spc="15" dirty="0"/>
              <a:t>Motion</a:t>
            </a:r>
          </a:p>
        </p:txBody>
      </p:sp>
      <p:sp>
        <p:nvSpPr>
          <p:cNvPr id="3" name="object 3"/>
          <p:cNvSpPr/>
          <p:nvPr/>
        </p:nvSpPr>
        <p:spPr>
          <a:xfrm>
            <a:off x="3818481" y="4729567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5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39904" y="5041257"/>
            <a:ext cx="229235" cy="165735"/>
            <a:chOff x="11739904" y="5041257"/>
            <a:chExt cx="229235" cy="165735"/>
          </a:xfrm>
        </p:grpSpPr>
        <p:sp>
          <p:nvSpPr>
            <p:cNvPr id="5" name="object 5"/>
            <p:cNvSpPr/>
            <p:nvPr/>
          </p:nvSpPr>
          <p:spPr>
            <a:xfrm>
              <a:off x="11739904" y="5041257"/>
              <a:ext cx="165377" cy="165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1803473" y="5041257"/>
              <a:ext cx="165377" cy="1653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1739904" y="5404833"/>
            <a:ext cx="229235" cy="165735"/>
            <a:chOff x="11739904" y="5404833"/>
            <a:chExt cx="229235" cy="165735"/>
          </a:xfrm>
        </p:grpSpPr>
        <p:sp>
          <p:nvSpPr>
            <p:cNvPr id="8" name="object 8"/>
            <p:cNvSpPr/>
            <p:nvPr/>
          </p:nvSpPr>
          <p:spPr>
            <a:xfrm>
              <a:off x="11739904" y="5404833"/>
              <a:ext cx="165377" cy="1653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1803473" y="5404833"/>
              <a:ext cx="165377" cy="16537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739904" y="5823285"/>
            <a:ext cx="229235" cy="165735"/>
            <a:chOff x="11739904" y="5823285"/>
            <a:chExt cx="229235" cy="165735"/>
          </a:xfrm>
        </p:grpSpPr>
        <p:sp>
          <p:nvSpPr>
            <p:cNvPr id="11" name="object 11"/>
            <p:cNvSpPr/>
            <p:nvPr/>
          </p:nvSpPr>
          <p:spPr>
            <a:xfrm>
              <a:off x="11739904" y="5823285"/>
              <a:ext cx="165377" cy="165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1803473" y="5823285"/>
              <a:ext cx="165377" cy="1653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1739904" y="6241736"/>
            <a:ext cx="229235" cy="165735"/>
            <a:chOff x="11739904" y="6241736"/>
            <a:chExt cx="229235" cy="165735"/>
          </a:xfrm>
        </p:grpSpPr>
        <p:sp>
          <p:nvSpPr>
            <p:cNvPr id="14" name="object 14"/>
            <p:cNvSpPr/>
            <p:nvPr/>
          </p:nvSpPr>
          <p:spPr>
            <a:xfrm>
              <a:off x="11739904" y="6241736"/>
              <a:ext cx="165377" cy="165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1803473" y="6241736"/>
              <a:ext cx="165377" cy="1653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1739904" y="6660188"/>
            <a:ext cx="229235" cy="165735"/>
            <a:chOff x="11739904" y="6660188"/>
            <a:chExt cx="229235" cy="165735"/>
          </a:xfrm>
        </p:grpSpPr>
        <p:sp>
          <p:nvSpPr>
            <p:cNvPr id="17" name="object 17"/>
            <p:cNvSpPr/>
            <p:nvPr/>
          </p:nvSpPr>
          <p:spPr>
            <a:xfrm>
              <a:off x="11739904" y="6660188"/>
              <a:ext cx="165377" cy="1653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1803473" y="6660188"/>
              <a:ext cx="165377" cy="16537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2086773" y="6956959"/>
            <a:ext cx="229235" cy="165735"/>
            <a:chOff x="12086773" y="6956959"/>
            <a:chExt cx="229235" cy="165735"/>
          </a:xfrm>
        </p:grpSpPr>
        <p:sp>
          <p:nvSpPr>
            <p:cNvPr id="20" name="object 20"/>
            <p:cNvSpPr/>
            <p:nvPr/>
          </p:nvSpPr>
          <p:spPr>
            <a:xfrm>
              <a:off x="12086773" y="6956959"/>
              <a:ext cx="165377" cy="165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2150352" y="6956959"/>
              <a:ext cx="165377" cy="1653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2016126" y="7328886"/>
            <a:ext cx="229235" cy="165735"/>
            <a:chOff x="12016126" y="7328886"/>
            <a:chExt cx="229235" cy="165735"/>
          </a:xfrm>
        </p:grpSpPr>
        <p:sp>
          <p:nvSpPr>
            <p:cNvPr id="23" name="object 23"/>
            <p:cNvSpPr/>
            <p:nvPr/>
          </p:nvSpPr>
          <p:spPr>
            <a:xfrm>
              <a:off x="12016126" y="7328886"/>
              <a:ext cx="165377" cy="165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2079694" y="7328886"/>
              <a:ext cx="165377" cy="1653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2571763" y="7592256"/>
            <a:ext cx="229235" cy="165735"/>
            <a:chOff x="12571763" y="7592256"/>
            <a:chExt cx="229235" cy="165735"/>
          </a:xfrm>
        </p:grpSpPr>
        <p:sp>
          <p:nvSpPr>
            <p:cNvPr id="26" name="object 26"/>
            <p:cNvSpPr/>
            <p:nvPr/>
          </p:nvSpPr>
          <p:spPr>
            <a:xfrm>
              <a:off x="12571763" y="7592256"/>
              <a:ext cx="165377" cy="165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2635332" y="7592256"/>
              <a:ext cx="165377" cy="1653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908677" y="4267238"/>
            <a:ext cx="1991360" cy="2310130"/>
            <a:chOff x="4908677" y="4267238"/>
            <a:chExt cx="1991360" cy="2310130"/>
          </a:xfrm>
        </p:grpSpPr>
        <p:sp>
          <p:nvSpPr>
            <p:cNvPr id="29" name="object 29"/>
            <p:cNvSpPr/>
            <p:nvPr/>
          </p:nvSpPr>
          <p:spPr>
            <a:xfrm>
              <a:off x="4996633" y="4422207"/>
              <a:ext cx="0" cy="1664335"/>
            </a:xfrm>
            <a:custGeom>
              <a:avLst/>
              <a:gdLst/>
              <a:ahLst/>
              <a:cxnLst/>
              <a:rect l="l" t="t" r="r" b="b"/>
              <a:pathLst>
                <a:path h="1664335">
                  <a:moveTo>
                    <a:pt x="0" y="0"/>
                  </a:moveTo>
                  <a:lnTo>
                    <a:pt x="0" y="1664036"/>
                  </a:lnTo>
                </a:path>
              </a:pathLst>
            </a:custGeom>
            <a:ln w="41883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908677" y="4267238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982741" y="5448662"/>
              <a:ext cx="1608455" cy="624205"/>
            </a:xfrm>
            <a:custGeom>
              <a:avLst/>
              <a:gdLst/>
              <a:ahLst/>
              <a:cxnLst/>
              <a:rect l="l" t="t" r="r" b="b"/>
              <a:pathLst>
                <a:path w="1608454" h="624204">
                  <a:moveTo>
                    <a:pt x="0" y="623690"/>
                  </a:moveTo>
                  <a:lnTo>
                    <a:pt x="1588914" y="7571"/>
                  </a:lnTo>
                  <a:lnTo>
                    <a:pt x="1608439" y="0"/>
                  </a:lnTo>
                </a:path>
              </a:pathLst>
            </a:custGeom>
            <a:ln w="41883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539857" y="5374228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5" h="164464">
                  <a:moveTo>
                    <a:pt x="0" y="0"/>
                  </a:moveTo>
                  <a:lnTo>
                    <a:pt x="63598" y="164011"/>
                  </a:lnTo>
                  <a:lnTo>
                    <a:pt x="195810" y="18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982742" y="6068798"/>
              <a:ext cx="1766570" cy="427990"/>
            </a:xfrm>
            <a:custGeom>
              <a:avLst/>
              <a:gdLst/>
              <a:ahLst/>
              <a:cxnLst/>
              <a:rect l="l" t="t" r="r" b="b"/>
              <a:pathLst>
                <a:path w="1766570" h="427989">
                  <a:moveTo>
                    <a:pt x="0" y="0"/>
                  </a:moveTo>
                  <a:lnTo>
                    <a:pt x="1745929" y="423030"/>
                  </a:lnTo>
                  <a:lnTo>
                    <a:pt x="1766282" y="427962"/>
                  </a:lnTo>
                </a:path>
              </a:pathLst>
            </a:custGeom>
            <a:ln w="41883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6707960" y="6406347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3" y="0"/>
                  </a:moveTo>
                  <a:lnTo>
                    <a:pt x="0" y="170963"/>
                  </a:lnTo>
                  <a:lnTo>
                    <a:pt x="191675" y="126905"/>
                  </a:lnTo>
                  <a:lnTo>
                    <a:pt x="41423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913944" y="5976520"/>
              <a:ext cx="165377" cy="1653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6" name="object 36"/>
          <p:cNvSpPr/>
          <p:nvPr/>
        </p:nvSpPr>
        <p:spPr>
          <a:xfrm>
            <a:off x="4384991" y="4729567"/>
            <a:ext cx="385445" cy="163830"/>
          </a:xfrm>
          <a:custGeom>
            <a:avLst/>
            <a:gdLst/>
            <a:ahLst/>
            <a:cxnLst/>
            <a:rect l="l" t="t" r="r" b="b"/>
            <a:pathLst>
              <a:path w="385445" h="163829">
                <a:moveTo>
                  <a:pt x="285645" y="0"/>
                </a:moveTo>
                <a:lnTo>
                  <a:pt x="277269" y="7957"/>
                </a:lnTo>
                <a:lnTo>
                  <a:pt x="284814" y="18422"/>
                </a:lnTo>
                <a:lnTo>
                  <a:pt x="293341" y="28847"/>
                </a:lnTo>
                <a:lnTo>
                  <a:pt x="302418" y="38879"/>
                </a:lnTo>
                <a:lnTo>
                  <a:pt x="315801" y="52354"/>
                </a:lnTo>
                <a:lnTo>
                  <a:pt x="317477" y="54867"/>
                </a:lnTo>
                <a:lnTo>
                  <a:pt x="317477" y="62825"/>
                </a:lnTo>
                <a:lnTo>
                  <a:pt x="310775" y="67851"/>
                </a:lnTo>
                <a:lnTo>
                  <a:pt x="0" y="67851"/>
                </a:lnTo>
                <a:lnTo>
                  <a:pt x="0" y="95494"/>
                </a:lnTo>
                <a:lnTo>
                  <a:pt x="313707" y="95494"/>
                </a:lnTo>
                <a:lnTo>
                  <a:pt x="317058" y="99682"/>
                </a:lnTo>
                <a:lnTo>
                  <a:pt x="317058" y="107221"/>
                </a:lnTo>
                <a:lnTo>
                  <a:pt x="314964" y="111829"/>
                </a:lnTo>
                <a:lnTo>
                  <a:pt x="301882" y="125415"/>
                </a:lnTo>
                <a:lnTo>
                  <a:pt x="292923" y="135388"/>
                </a:lnTo>
                <a:lnTo>
                  <a:pt x="284513" y="145519"/>
                </a:lnTo>
                <a:lnTo>
                  <a:pt x="276850" y="155806"/>
                </a:lnTo>
                <a:lnTo>
                  <a:pt x="285226" y="163764"/>
                </a:lnTo>
                <a:lnTo>
                  <a:pt x="306810" y="140250"/>
                </a:lnTo>
                <a:lnTo>
                  <a:pt x="330356" y="118268"/>
                </a:lnTo>
                <a:lnTo>
                  <a:pt x="356258" y="99034"/>
                </a:lnTo>
                <a:lnTo>
                  <a:pt x="384909" y="83767"/>
                </a:lnTo>
                <a:lnTo>
                  <a:pt x="384909" y="79578"/>
                </a:lnTo>
                <a:lnTo>
                  <a:pt x="356265" y="64494"/>
                </a:lnTo>
                <a:lnTo>
                  <a:pt x="330408" y="45286"/>
                </a:lnTo>
                <a:lnTo>
                  <a:pt x="306986" y="23330"/>
                </a:lnTo>
                <a:lnTo>
                  <a:pt x="285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99080" y="4229971"/>
            <a:ext cx="1178560" cy="1949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62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r>
              <a:rPr kumimoji="1" sz="3300" b="0" i="0" u="none" strike="noStrike" kern="1200" cap="none" spc="3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0" u="none" strike="noStrike" kern="1200" cap="none" spc="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ℱ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397510" marR="0" lvl="0" indent="0" algn="l" defTabSz="914400" rtl="0" eaLnBrk="1" fontAlgn="auto" latinLnBrk="0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3930" algn="l"/>
              </a:tabLst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3206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57555" algn="l"/>
              </a:tabLst>
              <a:defRPr/>
            </a:pPr>
            <a:r>
              <a:rPr kumimoji="1" sz="3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</a:t>
            </a:r>
            <a:r>
              <a:rPr kumimoji="1" sz="3300" b="0" i="1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972250" y="4267238"/>
            <a:ext cx="1991360" cy="2310130"/>
            <a:chOff x="4972250" y="4267238"/>
            <a:chExt cx="1991360" cy="2310130"/>
          </a:xfrm>
        </p:grpSpPr>
        <p:sp>
          <p:nvSpPr>
            <p:cNvPr id="39" name="object 39"/>
            <p:cNvSpPr/>
            <p:nvPr/>
          </p:nvSpPr>
          <p:spPr>
            <a:xfrm>
              <a:off x="5060206" y="4422207"/>
              <a:ext cx="0" cy="1664335"/>
            </a:xfrm>
            <a:custGeom>
              <a:avLst/>
              <a:gdLst/>
              <a:ahLst/>
              <a:cxnLst/>
              <a:rect l="l" t="t" r="r" b="b"/>
              <a:pathLst>
                <a:path h="1664335">
                  <a:moveTo>
                    <a:pt x="0" y="0"/>
                  </a:moveTo>
                  <a:lnTo>
                    <a:pt x="0" y="1664036"/>
                  </a:lnTo>
                </a:path>
              </a:pathLst>
            </a:custGeom>
            <a:ln w="41883">
              <a:solidFill>
                <a:srgbClr val="00FD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4972250" y="4267238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F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5046315" y="5448662"/>
              <a:ext cx="1608455" cy="624205"/>
            </a:xfrm>
            <a:custGeom>
              <a:avLst/>
              <a:gdLst/>
              <a:ahLst/>
              <a:cxnLst/>
              <a:rect l="l" t="t" r="r" b="b"/>
              <a:pathLst>
                <a:path w="1608454" h="624204">
                  <a:moveTo>
                    <a:pt x="0" y="623690"/>
                  </a:moveTo>
                  <a:lnTo>
                    <a:pt x="1588914" y="7571"/>
                  </a:lnTo>
                  <a:lnTo>
                    <a:pt x="1608439" y="0"/>
                  </a:lnTo>
                </a:path>
              </a:pathLst>
            </a:custGeom>
            <a:ln w="41883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603430" y="5374228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5" h="164464">
                  <a:moveTo>
                    <a:pt x="0" y="0"/>
                  </a:moveTo>
                  <a:lnTo>
                    <a:pt x="63598" y="164011"/>
                  </a:lnTo>
                  <a:lnTo>
                    <a:pt x="195810" y="18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5046315" y="6068798"/>
              <a:ext cx="1766570" cy="427990"/>
            </a:xfrm>
            <a:custGeom>
              <a:avLst/>
              <a:gdLst/>
              <a:ahLst/>
              <a:cxnLst/>
              <a:rect l="l" t="t" r="r" b="b"/>
              <a:pathLst>
                <a:path w="1766570" h="427989">
                  <a:moveTo>
                    <a:pt x="0" y="0"/>
                  </a:moveTo>
                  <a:lnTo>
                    <a:pt x="1745929" y="423030"/>
                  </a:lnTo>
                  <a:lnTo>
                    <a:pt x="1766282" y="427962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6771533" y="6406347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41423" y="0"/>
                  </a:moveTo>
                  <a:lnTo>
                    <a:pt x="0" y="170963"/>
                  </a:lnTo>
                  <a:lnTo>
                    <a:pt x="191675" y="126905"/>
                  </a:lnTo>
                  <a:lnTo>
                    <a:pt x="41423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4977517" y="5976520"/>
              <a:ext cx="165377" cy="1653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3578813" y="1861588"/>
            <a:ext cx="955865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50" b="0" i="0" u="none" strike="noStrike" kern="1200" cap="none" spc="-9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motion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best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aligns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1" sz="3050" b="0" i="0" u="none" strike="noStrike" kern="1200" cap="none" spc="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two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</a:t>
            </a:r>
            <a:r>
              <a:rPr kumimoji="1" sz="3050" b="0" i="0" u="none" strike="noStrike" kern="1200" cap="none" spc="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050" b="0" i="0" u="none" strike="noStrike" kern="1200" cap="none" spc="-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clouds?</a:t>
            </a:r>
            <a:endParaRPr kumimoji="1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244028" y="5192055"/>
            <a:ext cx="534035" cy="1496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lvl="0" indent="34925" algn="l" defTabSz="914400" rtl="0" eaLnBrk="1" fontAlgn="auto" latinLnBrk="0" hangingPunct="1">
              <a:lnSpc>
                <a:spcPct val="1462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3525" b="0" i="1" u="none" strike="noStrike" kern="1200" cap="none" spc="-7" normalizeH="0" baseline="-18912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  </a:t>
            </a:r>
            <a:r>
              <a:rPr kumimoji="1" sz="4950" b="1" i="0" u="none" strike="noStrike" kern="1200" cap="none" spc="-7" normalizeH="0" baseline="13468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620636" y="8580410"/>
            <a:ext cx="5878830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110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ICP 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alone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 </a:t>
            </a:r>
            <a:r>
              <a:rPr kumimoji="1" sz="3300" b="0" i="0" u="none" strike="noStrike" kern="1200" cap="none" spc="-114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always</a:t>
            </a:r>
            <a:r>
              <a:rPr kumimoji="1" sz="3300" b="0" i="0" u="none" strike="noStrike" kern="1200" cap="none" spc="605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45" normalizeH="0" baseline="0" noProof="0" dirty="0">
                <a:ln>
                  <a:noFill/>
                </a:ln>
                <a:solidFill>
                  <a:srgbClr val="EE220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enough!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049158" y="9392848"/>
            <a:ext cx="77924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Naively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using ICP in the presence of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moving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objects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will tend to pull motion estimates away from the true motion.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12841631" y="2453131"/>
            <a:ext cx="7262469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Be careful to exclude or mitigate the e</a:t>
            </a:r>
            <a:r>
              <a:rPr lang="en-US" altLang="ja-JP" sz="2400" dirty="0">
                <a:solidFill>
                  <a:srgbClr val="000000"/>
                </a:solidFill>
                <a:latin typeface="UDZOBK+HelveticaNeue"/>
              </a:rPr>
              <a:t>ff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ects of outlying points that violate assumptions of a stationary world.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one way is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fusing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ICP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motion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estimates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with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GPS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and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INS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estimates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another way is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identifying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and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ignoring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moving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objects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, which could be done with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computer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vision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techniques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another way is to choose a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di</a:t>
            </a:r>
            <a:r>
              <a:rPr lang="en-US" altLang="ja-JP" sz="2400" dirty="0">
                <a:solidFill>
                  <a:srgbClr val="FF0000"/>
                </a:solidFill>
                <a:latin typeface="UDZOBK+HelveticaNeue"/>
              </a:rPr>
              <a:t>ff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erent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loss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function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that is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less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sensitive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to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large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errors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induced by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outliers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than the standard squared error loss. </a:t>
            </a:r>
            <a:endParaRPr lang="en-US" altLang="ja-JP" sz="3200" dirty="0" smtClean="0">
              <a:solidFill>
                <a:srgbClr val="000000"/>
              </a:solidFill>
              <a:latin typeface="JNFVZN+HelveticaNeue"/>
            </a:endParaRPr>
          </a:p>
          <a:p>
            <a:pPr marL="1200150" lvl="2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Loss functions which have this property are called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robust</a:t>
            </a:r>
            <a:r>
              <a:rPr lang="ja-JP" altLang="en-US" sz="2400" dirty="0" smtClean="0">
                <a:solidFill>
                  <a:srgbClr val="FF0000"/>
                </a:solidFill>
                <a:latin typeface="JNFVZN+HelveticaNeue"/>
              </a:rPr>
              <a:t>（ロバスト）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loss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functions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, or robust cost functions. </a:t>
            </a:r>
            <a:endParaRPr lang="en-US" altLang="ja-JP" sz="3200" dirty="0" smtClean="0">
              <a:solidFill>
                <a:srgbClr val="000000"/>
              </a:solidFill>
              <a:latin typeface="JNFVZN+HelveticaNeue"/>
            </a:endParaRPr>
          </a:p>
          <a:p>
            <a:pPr marL="1200150" lvl="2" indent="-285750">
              <a:buFontTx/>
              <a:buChar char="-"/>
            </a:pP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Generalizing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the least squares loss function so that the contribution of each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error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is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not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simply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square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of its magnitude, but rather some other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function</a:t>
            </a:r>
            <a:r>
              <a:rPr lang="ja-JP" altLang="en-US" sz="2400" dirty="0">
                <a:solidFill>
                  <a:srgbClr val="FF0000"/>
                </a:solidFill>
                <a:latin typeface="JNFVZN+HelveticaNeue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ρ</a:t>
            </a:r>
            <a:r>
              <a:rPr lang="ja-JP" altLang="en-US" sz="2400" dirty="0" smtClean="0">
                <a:solidFill>
                  <a:srgbClr val="FF0000"/>
                </a:solidFill>
                <a:latin typeface="JNFVZN+HelveticaNeue"/>
              </a:rPr>
              <a:t>（ロー）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.</a:t>
            </a:r>
            <a:endParaRPr lang="ja-JP" altLang="en-US" sz="2400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5919450" y="413451"/>
            <a:ext cx="312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Occupancy Grid Map</a:t>
            </a:r>
            <a:r>
              <a:rPr lang="ja-JP" altLang="en-US" sz="2400" dirty="0" smtClean="0"/>
              <a:t>に動的オブジェクト</a:t>
            </a:r>
            <a:r>
              <a:rPr lang="ja-JP" altLang="en-US" sz="2400" dirty="0"/>
              <a:t>が</a:t>
            </a:r>
            <a:r>
              <a:rPr lang="ja-JP" altLang="en-US" sz="2400" dirty="0" smtClean="0"/>
              <a:t>消されるから、動的オブジェクトの点群を消すのができる</a:t>
            </a:r>
            <a:r>
              <a:rPr kumimoji="1" lang="ja-JP" altLang="en-US" sz="2400" dirty="0" smtClean="0"/>
              <a:t>と思う</a:t>
            </a:r>
            <a:endParaRPr kumimoji="1" lang="ja-JP" altLang="en-US" sz="2400" dirty="0"/>
          </a:p>
        </p:txBody>
      </p:sp>
      <p:cxnSp>
        <p:nvCxnSpPr>
          <p:cNvPr id="53" name="直線矢印コネクタ 52"/>
          <p:cNvCxnSpPr>
            <a:endCxn id="51" idx="2"/>
          </p:cNvCxnSpPr>
          <p:nvPr/>
        </p:nvCxnSpPr>
        <p:spPr>
          <a:xfrm flipV="1">
            <a:off x="17138650" y="2352443"/>
            <a:ext cx="342900" cy="20030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14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066355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229" dirty="0">
                <a:latin typeface="Trebuchet MS"/>
                <a:cs typeface="Trebuchet MS"/>
              </a:rPr>
              <a:t>Outliers </a:t>
            </a:r>
            <a:r>
              <a:rPr spc="-215" dirty="0"/>
              <a:t>| </a:t>
            </a:r>
            <a:r>
              <a:rPr spc="-95" dirty="0"/>
              <a:t>Robust </a:t>
            </a:r>
            <a:r>
              <a:rPr spc="-235" dirty="0"/>
              <a:t>Loss</a:t>
            </a:r>
            <a:r>
              <a:rPr spc="1045" dirty="0"/>
              <a:t> </a:t>
            </a:r>
            <a:r>
              <a:rPr spc="-20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27667" y="2330055"/>
            <a:ext cx="140398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1" i="0" u="none" strike="noStrike" kern="1200" cap="none" spc="7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 </a:t>
            </a:r>
            <a:r>
              <a:rPr kumimoji="1" sz="4950" b="0" i="0" u="none" strike="noStrike" kern="1200" cap="none" spc="-547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4950" b="0" i="0" u="none" strike="noStrike" kern="1200" cap="none" spc="-735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1" i="0" u="none" strike="noStrike" kern="1200" cap="none" spc="-7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endParaRPr kumimoji="1" sz="4950" b="0" i="0" u="none" strike="noStrike" kern="1200" cap="none" spc="0" normalizeH="0" baseline="-2020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5955" y="2314273"/>
            <a:ext cx="15735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1" i="0" u="none" strike="noStrike" kern="1200" cap="none" spc="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r>
              <a:rPr kumimoji="1" sz="2350" b="0" i="0" u="none" strike="noStrike" kern="1200" cap="none" spc="-4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0" i="0" u="none" strike="noStrike" kern="1200" cap="none" spc="-54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 </a:t>
            </a:r>
            <a:r>
              <a:rPr kumimoji="1" sz="4950" b="1" i="0" u="none" strike="noStrike" kern="1200" cap="none" spc="-135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3525" b="0" i="1" u="none" strike="noStrike" kern="1200" cap="none" spc="-135" normalizeH="0" baseline="-23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525" b="0" i="0" u="none" strike="noStrike" kern="1200" cap="none" spc="-135" normalizeH="0" baseline="-23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3525" b="0" i="1" u="none" strike="noStrike" kern="1200" cap="none" spc="-135" normalizeH="0" baseline="-23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525" b="0" i="0" u="none" strike="noStrike" kern="1200" cap="none" spc="0" normalizeH="0" baseline="-236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2359" y="2591752"/>
            <a:ext cx="24542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883919" algn="l"/>
                <a:tab pos="1863725" algn="l"/>
                <a:tab pos="2148205" algn="l"/>
              </a:tabLst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4950" b="0" i="0" u="none" strike="noStrike" kern="1200" cap="none" spc="1260" normalizeH="0" baseline="-757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s	</a:t>
            </a:r>
            <a:r>
              <a:rPr kumimoji="1" sz="4950" b="0" i="0" u="none" strike="noStrike" kern="1200" cap="none" spc="1357" normalizeH="0" baseline="-757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1" sz="4950" b="0" i="0" u="none" strike="noStrike" kern="1200" cap="none" spc="0" normalizeH="0" baseline="-757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00579" y="2314273"/>
            <a:ext cx="10090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0" u="none" strike="noStrike" kern="1200" cap="none" spc="-54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 </a:t>
            </a:r>
            <a:r>
              <a:rPr kumimoji="1" sz="4950" b="1" i="0" u="none" strike="noStrike" kern="1200" cap="none" spc="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350" b="0" i="0" u="none" strike="noStrike" kern="1200" cap="none" spc="-4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38828" y="2783394"/>
            <a:ext cx="22732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71998" y="1659154"/>
            <a:ext cx="1889760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heavy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Error</a:t>
            </a:r>
            <a:r>
              <a:rPr kumimoji="1" sz="3300" b="0" i="0" u="heavy" strike="noStrike" kern="1200" cap="none" spc="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1" sz="3300" b="0" i="0" u="heavy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term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06883" y="1640806"/>
            <a:ext cx="2559050" cy="991869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heavy" strike="noStrike" kern="1200" cap="none" spc="-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Least-squares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99465" marR="0" lvl="0" indent="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43772" y="2606037"/>
            <a:ext cx="25946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370455" algn="l"/>
              </a:tabLst>
              <a:defRPr/>
            </a:pPr>
            <a:r>
              <a:rPr kumimoji="1" sz="3300" b="0" i="0" u="none" strike="noStrike" kern="1200" cap="none" spc="5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ℒ</a:t>
            </a:r>
            <a:r>
              <a:rPr kumimoji="1" sz="3300" b="0" i="0" u="none" strike="noStrike" kern="1200" cap="none" spc="-5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  </a:t>
            </a:r>
            <a:r>
              <a:rPr kumimoji="1" sz="4950" b="0" i="0" u="none" strike="noStrike" kern="1200" cap="none" spc="2857" normalizeH="0" baseline="-2861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∑</a:t>
            </a:r>
            <a:r>
              <a:rPr kumimoji="1" sz="4950" b="0" i="0" u="none" strike="noStrike" kern="1200" cap="none" spc="-555" normalizeH="0" baseline="-2861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	e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50719" y="3239735"/>
            <a:ext cx="46100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2350" b="0" i="0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1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94584" y="2572529"/>
            <a:ext cx="113792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5180" algn="l"/>
              </a:tabLst>
              <a:defRPr/>
            </a:pPr>
            <a:r>
              <a:rPr kumimoji="1" sz="2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350" b="0" i="0" u="none" strike="noStrike" kern="1200" cap="none" spc="-4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r>
              <a:rPr kumimoji="1" sz="235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35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	</a:t>
            </a:r>
            <a:r>
              <a:rPr kumimoji="1" sz="2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350" b="0" i="0" u="none" strike="noStrike" kern="1200" cap="none" spc="-50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426491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2753" y="584140"/>
            <a:ext cx="322961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95" dirty="0">
                <a:latin typeface="Trebuchet MS"/>
                <a:cs typeface="Trebuchet MS"/>
              </a:rPr>
              <a:t>Apollo</a:t>
            </a:r>
            <a:r>
              <a:rPr b="1" spc="-65" dirty="0">
                <a:latin typeface="Trebuchet MS"/>
                <a:cs typeface="Trebuchet MS"/>
              </a:rPr>
              <a:t> </a:t>
            </a:r>
            <a:r>
              <a:rPr b="1" spc="170" dirty="0">
                <a:latin typeface="Trebuchet MS"/>
                <a:cs typeface="Trebuchet MS"/>
              </a:rPr>
              <a:t>15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642993" y="1790702"/>
            <a:ext cx="7979409" cy="7979409"/>
            <a:chOff x="8642993" y="1790702"/>
            <a:chExt cx="7979409" cy="7979409"/>
          </a:xfrm>
        </p:grpSpPr>
        <p:sp>
          <p:nvSpPr>
            <p:cNvPr id="4" name="object 4"/>
            <p:cNvSpPr/>
            <p:nvPr/>
          </p:nvSpPr>
          <p:spPr>
            <a:xfrm>
              <a:off x="8642993" y="1790702"/>
              <a:ext cx="7978814" cy="797881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684876" y="1824920"/>
              <a:ext cx="7874105" cy="78741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84876" y="1824920"/>
              <a:ext cx="7874634" cy="7874634"/>
            </a:xfrm>
            <a:custGeom>
              <a:avLst/>
              <a:gdLst/>
              <a:ahLst/>
              <a:cxnLst/>
              <a:rect l="l" t="t" r="r" b="b"/>
              <a:pathLst>
                <a:path w="7874634" h="7874634">
                  <a:moveTo>
                    <a:pt x="0" y="0"/>
                  </a:moveTo>
                  <a:lnTo>
                    <a:pt x="0" y="7874105"/>
                  </a:lnTo>
                  <a:lnTo>
                    <a:pt x="7874105" y="7874105"/>
                  </a:lnTo>
                  <a:lnTo>
                    <a:pt x="7874105" y="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023613" y="9788049"/>
            <a:ext cx="319341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5" dirty="0">
                <a:latin typeface="Arial"/>
                <a:cs typeface="Arial"/>
              </a:rPr>
              <a:t>Apollo </a:t>
            </a:r>
            <a:r>
              <a:rPr sz="2450" spc="145" dirty="0">
                <a:latin typeface="Arial"/>
                <a:cs typeface="Arial"/>
              </a:rPr>
              <a:t>15 </a:t>
            </a:r>
            <a:r>
              <a:rPr sz="2450" spc="-10" dirty="0">
                <a:latin typeface="Arial"/>
                <a:cs typeface="Arial"/>
              </a:rPr>
              <a:t>Landing</a:t>
            </a:r>
            <a:r>
              <a:rPr sz="2450" spc="30" dirty="0">
                <a:latin typeface="Arial"/>
                <a:cs typeface="Arial"/>
              </a:rPr>
              <a:t> </a:t>
            </a:r>
            <a:r>
              <a:rPr sz="2450" spc="5" dirty="0">
                <a:latin typeface="Arial"/>
                <a:cs typeface="Arial"/>
              </a:rPr>
              <a:t>Site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06387" y="8102236"/>
            <a:ext cx="19716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0" marR="5080" indent="-178435">
              <a:lnSpc>
                <a:spcPct val="101000"/>
              </a:lnSpc>
              <a:spcBef>
                <a:spcPts val="95"/>
              </a:spcBef>
            </a:pPr>
            <a:r>
              <a:rPr sz="2450" b="1" spc="-80" dirty="0">
                <a:solidFill>
                  <a:srgbClr val="FFFFFF"/>
                </a:solidFill>
                <a:latin typeface="Trebuchet MS"/>
                <a:cs typeface="Trebuchet MS"/>
              </a:rPr>
              <a:t>Laser </a:t>
            </a:r>
            <a:r>
              <a:rPr sz="2450" b="1" spc="-15" dirty="0">
                <a:solidFill>
                  <a:srgbClr val="FFFFFF"/>
                </a:solidFill>
                <a:latin typeface="Trebuchet MS"/>
                <a:cs typeface="Trebuchet MS"/>
              </a:rPr>
              <a:t>Ranging  </a:t>
            </a:r>
            <a:r>
              <a:rPr sz="2450" b="1" spc="-100" dirty="0">
                <a:solidFill>
                  <a:srgbClr val="FFFFFF"/>
                </a:solidFill>
                <a:latin typeface="Trebuchet MS"/>
                <a:cs typeface="Trebuchet MS"/>
              </a:rPr>
              <a:t>Retro</a:t>
            </a:r>
            <a:r>
              <a:rPr sz="245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fl</a:t>
            </a:r>
            <a:r>
              <a:rPr sz="2450" b="1" spc="-100" dirty="0">
                <a:solidFill>
                  <a:srgbClr val="FFFFFF"/>
                </a:solidFill>
                <a:latin typeface="Trebuchet MS"/>
                <a:cs typeface="Trebuchet MS"/>
              </a:rPr>
              <a:t>ector</a:t>
            </a:r>
            <a:endParaRPr sz="245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96596" y="1783216"/>
            <a:ext cx="8301355" cy="8015605"/>
            <a:chOff x="1396596" y="1783216"/>
            <a:chExt cx="8301355" cy="8015605"/>
          </a:xfrm>
        </p:grpSpPr>
        <p:sp>
          <p:nvSpPr>
            <p:cNvPr id="10" name="object 10"/>
            <p:cNvSpPr/>
            <p:nvPr/>
          </p:nvSpPr>
          <p:spPr>
            <a:xfrm>
              <a:off x="7008726" y="5597910"/>
              <a:ext cx="2124075" cy="1136015"/>
            </a:xfrm>
            <a:custGeom>
              <a:avLst/>
              <a:gdLst/>
              <a:ahLst/>
              <a:cxnLst/>
              <a:rect l="l" t="t" r="r" b="b"/>
              <a:pathLst>
                <a:path w="2124075" h="1136015">
                  <a:moveTo>
                    <a:pt x="0" y="1135986"/>
                  </a:moveTo>
                  <a:lnTo>
                    <a:pt x="2123975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09951" y="5889761"/>
              <a:ext cx="572135" cy="2457450"/>
            </a:xfrm>
            <a:custGeom>
              <a:avLst/>
              <a:gdLst/>
              <a:ahLst/>
              <a:cxnLst/>
              <a:rect l="l" t="t" r="r" b="b"/>
              <a:pathLst>
                <a:path w="572134" h="2457450">
                  <a:moveTo>
                    <a:pt x="0" y="2457142"/>
                  </a:moveTo>
                  <a:lnTo>
                    <a:pt x="571922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96596" y="1783216"/>
              <a:ext cx="4732491" cy="48273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38479" y="1817434"/>
              <a:ext cx="4627782" cy="47226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38479" y="1817434"/>
              <a:ext cx="4627880" cy="4723130"/>
            </a:xfrm>
            <a:custGeom>
              <a:avLst/>
              <a:gdLst/>
              <a:ahLst/>
              <a:cxnLst/>
              <a:rect l="l" t="t" r="r" b="b"/>
              <a:pathLst>
                <a:path w="4627880" h="4723130">
                  <a:moveTo>
                    <a:pt x="0" y="0"/>
                  </a:moveTo>
                  <a:lnTo>
                    <a:pt x="4627782" y="0"/>
                  </a:lnTo>
                  <a:lnTo>
                    <a:pt x="4627782" y="4722688"/>
                  </a:lnTo>
                  <a:lnTo>
                    <a:pt x="0" y="4722688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61624" y="6540450"/>
              <a:ext cx="3240168" cy="325775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03508" y="6574793"/>
              <a:ext cx="3135459" cy="315287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03508" y="6574668"/>
              <a:ext cx="3135630" cy="3153410"/>
            </a:xfrm>
            <a:custGeom>
              <a:avLst/>
              <a:gdLst/>
              <a:ahLst/>
              <a:cxnLst/>
              <a:rect l="l" t="t" r="r" b="b"/>
              <a:pathLst>
                <a:path w="3135629" h="3153409">
                  <a:moveTo>
                    <a:pt x="1533330" y="0"/>
                  </a:moveTo>
                  <a:lnTo>
                    <a:pt x="1484307" y="1814"/>
                  </a:lnTo>
                  <a:lnTo>
                    <a:pt x="1435349" y="5134"/>
                  </a:lnTo>
                  <a:lnTo>
                    <a:pt x="1386495" y="9958"/>
                  </a:lnTo>
                  <a:lnTo>
                    <a:pt x="1337783" y="16288"/>
                  </a:lnTo>
                  <a:lnTo>
                    <a:pt x="1289251" y="24125"/>
                  </a:lnTo>
                  <a:lnTo>
                    <a:pt x="1240937" y="33471"/>
                  </a:lnTo>
                  <a:lnTo>
                    <a:pt x="1192878" y="44326"/>
                  </a:lnTo>
                  <a:lnTo>
                    <a:pt x="1145113" y="56690"/>
                  </a:lnTo>
                  <a:lnTo>
                    <a:pt x="1097681" y="70566"/>
                  </a:lnTo>
                  <a:lnTo>
                    <a:pt x="1050618" y="85954"/>
                  </a:lnTo>
                  <a:lnTo>
                    <a:pt x="1003963" y="102855"/>
                  </a:lnTo>
                  <a:lnTo>
                    <a:pt x="957755" y="121271"/>
                  </a:lnTo>
                  <a:lnTo>
                    <a:pt x="912030" y="141201"/>
                  </a:lnTo>
                  <a:lnTo>
                    <a:pt x="866827" y="162647"/>
                  </a:lnTo>
                  <a:lnTo>
                    <a:pt x="822185" y="185611"/>
                  </a:lnTo>
                  <a:lnTo>
                    <a:pt x="778141" y="210093"/>
                  </a:lnTo>
                  <a:lnTo>
                    <a:pt x="734732" y="236094"/>
                  </a:lnTo>
                  <a:lnTo>
                    <a:pt x="691999" y="263614"/>
                  </a:lnTo>
                  <a:lnTo>
                    <a:pt x="649977" y="292656"/>
                  </a:lnTo>
                  <a:lnTo>
                    <a:pt x="608706" y="323221"/>
                  </a:lnTo>
                  <a:lnTo>
                    <a:pt x="568223" y="355308"/>
                  </a:lnTo>
                  <a:lnTo>
                    <a:pt x="528566" y="388919"/>
                  </a:lnTo>
                  <a:lnTo>
                    <a:pt x="489774" y="424056"/>
                  </a:lnTo>
                  <a:lnTo>
                    <a:pt x="451884" y="460718"/>
                  </a:lnTo>
                  <a:lnTo>
                    <a:pt x="414975" y="498871"/>
                  </a:lnTo>
                  <a:lnTo>
                    <a:pt x="379612" y="537939"/>
                  </a:lnTo>
                  <a:lnTo>
                    <a:pt x="345794" y="577883"/>
                  </a:lnTo>
                  <a:lnTo>
                    <a:pt x="313518" y="618666"/>
                  </a:lnTo>
                  <a:lnTo>
                    <a:pt x="282785" y="660248"/>
                  </a:lnTo>
                  <a:lnTo>
                    <a:pt x="253594" y="702590"/>
                  </a:lnTo>
                  <a:lnTo>
                    <a:pt x="225942" y="745653"/>
                  </a:lnTo>
                  <a:lnTo>
                    <a:pt x="199830" y="789398"/>
                  </a:lnTo>
                  <a:lnTo>
                    <a:pt x="175256" y="833787"/>
                  </a:lnTo>
                  <a:lnTo>
                    <a:pt x="152220" y="878779"/>
                  </a:lnTo>
                  <a:lnTo>
                    <a:pt x="130720" y="924338"/>
                  </a:lnTo>
                  <a:lnTo>
                    <a:pt x="110755" y="970422"/>
                  </a:lnTo>
                  <a:lnTo>
                    <a:pt x="92325" y="1016994"/>
                  </a:lnTo>
                  <a:lnTo>
                    <a:pt x="75428" y="1064014"/>
                  </a:lnTo>
                  <a:lnTo>
                    <a:pt x="60063" y="1111444"/>
                  </a:lnTo>
                  <a:lnTo>
                    <a:pt x="46230" y="1159245"/>
                  </a:lnTo>
                  <a:lnTo>
                    <a:pt x="33927" y="1207377"/>
                  </a:lnTo>
                  <a:lnTo>
                    <a:pt x="23154" y="1255802"/>
                  </a:lnTo>
                  <a:lnTo>
                    <a:pt x="13908" y="1304481"/>
                  </a:lnTo>
                  <a:lnTo>
                    <a:pt x="6191" y="1353375"/>
                  </a:lnTo>
                  <a:lnTo>
                    <a:pt x="0" y="1402444"/>
                  </a:lnTo>
                  <a:lnTo>
                    <a:pt x="0" y="1750601"/>
                  </a:lnTo>
                  <a:lnTo>
                    <a:pt x="6191" y="1799673"/>
                  </a:lnTo>
                  <a:lnTo>
                    <a:pt x="13908" y="1848572"/>
                  </a:lnTo>
                  <a:lnTo>
                    <a:pt x="23153" y="1897261"/>
                  </a:lnTo>
                  <a:lnTo>
                    <a:pt x="33927" y="1945699"/>
                  </a:lnTo>
                  <a:lnTo>
                    <a:pt x="46230" y="1993847"/>
                  </a:lnTo>
                  <a:lnTo>
                    <a:pt x="60063" y="2041665"/>
                  </a:lnTo>
                  <a:lnTo>
                    <a:pt x="75428" y="2089115"/>
                  </a:lnTo>
                  <a:lnTo>
                    <a:pt x="92325" y="2136157"/>
                  </a:lnTo>
                  <a:lnTo>
                    <a:pt x="110755" y="2182751"/>
                  </a:lnTo>
                  <a:lnTo>
                    <a:pt x="130720" y="2228859"/>
                  </a:lnTo>
                  <a:lnTo>
                    <a:pt x="152220" y="2274440"/>
                  </a:lnTo>
                  <a:lnTo>
                    <a:pt x="175256" y="2319456"/>
                  </a:lnTo>
                  <a:lnTo>
                    <a:pt x="199830" y="2363867"/>
                  </a:lnTo>
                  <a:lnTo>
                    <a:pt x="225942" y="2407634"/>
                  </a:lnTo>
                  <a:lnTo>
                    <a:pt x="253594" y="2450717"/>
                  </a:lnTo>
                  <a:lnTo>
                    <a:pt x="282785" y="2493077"/>
                  </a:lnTo>
                  <a:lnTo>
                    <a:pt x="313518" y="2534674"/>
                  </a:lnTo>
                  <a:lnTo>
                    <a:pt x="345794" y="2575470"/>
                  </a:lnTo>
                  <a:lnTo>
                    <a:pt x="379612" y="2615425"/>
                  </a:lnTo>
                  <a:lnTo>
                    <a:pt x="414975" y="2654499"/>
                  </a:lnTo>
                  <a:lnTo>
                    <a:pt x="451884" y="2692653"/>
                  </a:lnTo>
                  <a:lnTo>
                    <a:pt x="489774" y="2729314"/>
                  </a:lnTo>
                  <a:lnTo>
                    <a:pt x="528566" y="2764446"/>
                  </a:lnTo>
                  <a:lnTo>
                    <a:pt x="568223" y="2798049"/>
                  </a:lnTo>
                  <a:lnTo>
                    <a:pt x="608706" y="2830126"/>
                  </a:lnTo>
                  <a:lnTo>
                    <a:pt x="649977" y="2860678"/>
                  </a:lnTo>
                  <a:lnTo>
                    <a:pt x="691999" y="2889706"/>
                  </a:lnTo>
                  <a:lnTo>
                    <a:pt x="734733" y="2917211"/>
                  </a:lnTo>
                  <a:lnTo>
                    <a:pt x="778141" y="2943194"/>
                  </a:lnTo>
                  <a:lnTo>
                    <a:pt x="822185" y="2967657"/>
                  </a:lnTo>
                  <a:lnTo>
                    <a:pt x="866827" y="2990601"/>
                  </a:lnTo>
                  <a:lnTo>
                    <a:pt x="912030" y="3012027"/>
                  </a:lnTo>
                  <a:lnTo>
                    <a:pt x="957755" y="3031937"/>
                  </a:lnTo>
                  <a:lnTo>
                    <a:pt x="1003963" y="3050332"/>
                  </a:lnTo>
                  <a:lnTo>
                    <a:pt x="1050618" y="3067213"/>
                  </a:lnTo>
                  <a:lnTo>
                    <a:pt x="1097681" y="3082581"/>
                  </a:lnTo>
                  <a:lnTo>
                    <a:pt x="1145113" y="3096438"/>
                  </a:lnTo>
                  <a:lnTo>
                    <a:pt x="1192878" y="3108786"/>
                  </a:lnTo>
                  <a:lnTo>
                    <a:pt x="1240937" y="3119624"/>
                  </a:lnTo>
                  <a:lnTo>
                    <a:pt x="1289251" y="3128955"/>
                  </a:lnTo>
                  <a:lnTo>
                    <a:pt x="1337783" y="3136780"/>
                  </a:lnTo>
                  <a:lnTo>
                    <a:pt x="1386495" y="3143100"/>
                  </a:lnTo>
                  <a:lnTo>
                    <a:pt x="1435349" y="3147917"/>
                  </a:lnTo>
                  <a:lnTo>
                    <a:pt x="1484307" y="3151231"/>
                  </a:lnTo>
                  <a:lnTo>
                    <a:pt x="1533330" y="3153044"/>
                  </a:lnTo>
                  <a:lnTo>
                    <a:pt x="1602045" y="3153044"/>
                  </a:lnTo>
                  <a:lnTo>
                    <a:pt x="1651070" y="3151231"/>
                  </a:lnTo>
                  <a:lnTo>
                    <a:pt x="1700032" y="3147917"/>
                  </a:lnTo>
                  <a:lnTo>
                    <a:pt x="1748894" y="3143100"/>
                  </a:lnTo>
                  <a:lnTo>
                    <a:pt x="1797616" y="3136780"/>
                  </a:lnTo>
                  <a:lnTo>
                    <a:pt x="1846160" y="3128955"/>
                  </a:lnTo>
                  <a:lnTo>
                    <a:pt x="1894489" y="3119624"/>
                  </a:lnTo>
                  <a:lnTo>
                    <a:pt x="1942564" y="3108786"/>
                  </a:lnTo>
                  <a:lnTo>
                    <a:pt x="1990346" y="3096439"/>
                  </a:lnTo>
                  <a:lnTo>
                    <a:pt x="2037797" y="3082582"/>
                  </a:lnTo>
                  <a:lnTo>
                    <a:pt x="2084880" y="3067213"/>
                  </a:lnTo>
                  <a:lnTo>
                    <a:pt x="2131554" y="3050332"/>
                  </a:lnTo>
                  <a:lnTo>
                    <a:pt x="2177784" y="3031937"/>
                  </a:lnTo>
                  <a:lnTo>
                    <a:pt x="2223529" y="3012028"/>
                  </a:lnTo>
                  <a:lnTo>
                    <a:pt x="2268751" y="2990601"/>
                  </a:lnTo>
                  <a:lnTo>
                    <a:pt x="2313413" y="2967657"/>
                  </a:lnTo>
                  <a:lnTo>
                    <a:pt x="2357476" y="2943194"/>
                  </a:lnTo>
                  <a:lnTo>
                    <a:pt x="2400902" y="2917211"/>
                  </a:lnTo>
                  <a:lnTo>
                    <a:pt x="2443652" y="2889706"/>
                  </a:lnTo>
                  <a:lnTo>
                    <a:pt x="2485688" y="2860679"/>
                  </a:lnTo>
                  <a:lnTo>
                    <a:pt x="2526972" y="2830127"/>
                  </a:lnTo>
                  <a:lnTo>
                    <a:pt x="2567465" y="2798050"/>
                  </a:lnTo>
                  <a:lnTo>
                    <a:pt x="2607130" y="2764446"/>
                  </a:lnTo>
                  <a:lnTo>
                    <a:pt x="2645927" y="2729314"/>
                  </a:lnTo>
                  <a:lnTo>
                    <a:pt x="2683818" y="2692653"/>
                  </a:lnTo>
                  <a:lnTo>
                    <a:pt x="2720724" y="2654499"/>
                  </a:lnTo>
                  <a:lnTo>
                    <a:pt x="2756081" y="2615425"/>
                  </a:lnTo>
                  <a:lnTo>
                    <a:pt x="2789890" y="2575470"/>
                  </a:lnTo>
                  <a:lnTo>
                    <a:pt x="2822153" y="2534674"/>
                  </a:lnTo>
                  <a:lnTo>
                    <a:pt x="2852870" y="2493077"/>
                  </a:lnTo>
                  <a:lnTo>
                    <a:pt x="2882044" y="2450717"/>
                  </a:lnTo>
                  <a:lnTo>
                    <a:pt x="2909675" y="2407634"/>
                  </a:lnTo>
                  <a:lnTo>
                    <a:pt x="2935766" y="2363867"/>
                  </a:lnTo>
                  <a:lnTo>
                    <a:pt x="2960317" y="2319456"/>
                  </a:lnTo>
                  <a:lnTo>
                    <a:pt x="2983330" y="2274440"/>
                  </a:lnTo>
                  <a:lnTo>
                    <a:pt x="3004807" y="2228859"/>
                  </a:lnTo>
                  <a:lnTo>
                    <a:pt x="3024748" y="2182751"/>
                  </a:lnTo>
                  <a:lnTo>
                    <a:pt x="3043156" y="2136157"/>
                  </a:lnTo>
                  <a:lnTo>
                    <a:pt x="3060032" y="2089115"/>
                  </a:lnTo>
                  <a:lnTo>
                    <a:pt x="3075377" y="2041665"/>
                  </a:lnTo>
                  <a:lnTo>
                    <a:pt x="3089192" y="1993847"/>
                  </a:lnTo>
                  <a:lnTo>
                    <a:pt x="3101479" y="1945699"/>
                  </a:lnTo>
                  <a:lnTo>
                    <a:pt x="3112239" y="1897261"/>
                  </a:lnTo>
                  <a:lnTo>
                    <a:pt x="3121475" y="1848572"/>
                  </a:lnTo>
                  <a:lnTo>
                    <a:pt x="3129186" y="1799673"/>
                  </a:lnTo>
                  <a:lnTo>
                    <a:pt x="3135375" y="1750601"/>
                  </a:lnTo>
                  <a:lnTo>
                    <a:pt x="3135375" y="1402444"/>
                  </a:lnTo>
                  <a:lnTo>
                    <a:pt x="3129186" y="1353375"/>
                  </a:lnTo>
                  <a:lnTo>
                    <a:pt x="3121475" y="1304481"/>
                  </a:lnTo>
                  <a:lnTo>
                    <a:pt x="3112239" y="1255802"/>
                  </a:lnTo>
                  <a:lnTo>
                    <a:pt x="3101479" y="1207377"/>
                  </a:lnTo>
                  <a:lnTo>
                    <a:pt x="3089192" y="1159245"/>
                  </a:lnTo>
                  <a:lnTo>
                    <a:pt x="3075377" y="1111444"/>
                  </a:lnTo>
                  <a:lnTo>
                    <a:pt x="3060032" y="1064014"/>
                  </a:lnTo>
                  <a:lnTo>
                    <a:pt x="3043156" y="1016994"/>
                  </a:lnTo>
                  <a:lnTo>
                    <a:pt x="3024748" y="970422"/>
                  </a:lnTo>
                  <a:lnTo>
                    <a:pt x="3004807" y="924338"/>
                  </a:lnTo>
                  <a:lnTo>
                    <a:pt x="2983330" y="878779"/>
                  </a:lnTo>
                  <a:lnTo>
                    <a:pt x="2960317" y="833787"/>
                  </a:lnTo>
                  <a:lnTo>
                    <a:pt x="2935766" y="789398"/>
                  </a:lnTo>
                  <a:lnTo>
                    <a:pt x="2909675" y="745653"/>
                  </a:lnTo>
                  <a:lnTo>
                    <a:pt x="2882044" y="702590"/>
                  </a:lnTo>
                  <a:lnTo>
                    <a:pt x="2852870" y="660248"/>
                  </a:lnTo>
                  <a:lnTo>
                    <a:pt x="2822153" y="618666"/>
                  </a:lnTo>
                  <a:lnTo>
                    <a:pt x="2789890" y="577883"/>
                  </a:lnTo>
                  <a:lnTo>
                    <a:pt x="2756081" y="537939"/>
                  </a:lnTo>
                  <a:lnTo>
                    <a:pt x="2720724" y="498871"/>
                  </a:lnTo>
                  <a:lnTo>
                    <a:pt x="2683818" y="460718"/>
                  </a:lnTo>
                  <a:lnTo>
                    <a:pt x="2645927" y="424056"/>
                  </a:lnTo>
                  <a:lnTo>
                    <a:pt x="2607130" y="388919"/>
                  </a:lnTo>
                  <a:lnTo>
                    <a:pt x="2567465" y="355308"/>
                  </a:lnTo>
                  <a:lnTo>
                    <a:pt x="2526972" y="323221"/>
                  </a:lnTo>
                  <a:lnTo>
                    <a:pt x="2485689" y="292656"/>
                  </a:lnTo>
                  <a:lnTo>
                    <a:pt x="2443652" y="263614"/>
                  </a:lnTo>
                  <a:lnTo>
                    <a:pt x="2400902" y="236094"/>
                  </a:lnTo>
                  <a:lnTo>
                    <a:pt x="2357477" y="210093"/>
                  </a:lnTo>
                  <a:lnTo>
                    <a:pt x="2313414" y="185611"/>
                  </a:lnTo>
                  <a:lnTo>
                    <a:pt x="2268752" y="162647"/>
                  </a:lnTo>
                  <a:lnTo>
                    <a:pt x="2223529" y="141201"/>
                  </a:lnTo>
                  <a:lnTo>
                    <a:pt x="2177784" y="121271"/>
                  </a:lnTo>
                  <a:lnTo>
                    <a:pt x="2131555" y="102855"/>
                  </a:lnTo>
                  <a:lnTo>
                    <a:pt x="2084880" y="85954"/>
                  </a:lnTo>
                  <a:lnTo>
                    <a:pt x="2037798" y="70566"/>
                  </a:lnTo>
                  <a:lnTo>
                    <a:pt x="1990346" y="56690"/>
                  </a:lnTo>
                  <a:lnTo>
                    <a:pt x="1942564" y="44326"/>
                  </a:lnTo>
                  <a:lnTo>
                    <a:pt x="1894489" y="33471"/>
                  </a:lnTo>
                  <a:lnTo>
                    <a:pt x="1846160" y="24125"/>
                  </a:lnTo>
                  <a:lnTo>
                    <a:pt x="1797616" y="16288"/>
                  </a:lnTo>
                  <a:lnTo>
                    <a:pt x="1748894" y="9958"/>
                  </a:lnTo>
                  <a:lnTo>
                    <a:pt x="1700032" y="5134"/>
                  </a:lnTo>
                  <a:lnTo>
                    <a:pt x="1651070" y="1814"/>
                  </a:lnTo>
                  <a:lnTo>
                    <a:pt x="1602045" y="0"/>
                  </a:lnTo>
                  <a:lnTo>
                    <a:pt x="153333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777821" y="6782904"/>
            <a:ext cx="39433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5" dirty="0">
                <a:latin typeface="Arial"/>
                <a:cs typeface="Arial"/>
              </a:rPr>
              <a:t>Apollo </a:t>
            </a:r>
            <a:r>
              <a:rPr sz="2450" spc="145" dirty="0">
                <a:latin typeface="Arial"/>
                <a:cs typeface="Arial"/>
              </a:rPr>
              <a:t>15 </a:t>
            </a:r>
            <a:r>
              <a:rPr sz="2450" spc="-65" dirty="0">
                <a:latin typeface="Arial"/>
                <a:cs typeface="Arial"/>
              </a:rPr>
              <a:t>Command</a:t>
            </a:r>
            <a:r>
              <a:rPr sz="2450" spc="40" dirty="0">
                <a:latin typeface="Arial"/>
                <a:cs typeface="Arial"/>
              </a:rPr>
              <a:t> </a:t>
            </a:r>
            <a:r>
              <a:rPr sz="2450" spc="-15" dirty="0">
                <a:latin typeface="Arial"/>
                <a:cs typeface="Arial"/>
              </a:rPr>
              <a:t>Module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46561" y="8151864"/>
            <a:ext cx="50347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2800" dirty="0">
                <a:solidFill>
                  <a:srgbClr val="000000"/>
                </a:solidFill>
                <a:latin typeface="JNFVZN+HelveticaNeue"/>
              </a:rPr>
              <a:t>Apollo 15: use a laser altimeter</a:t>
            </a:r>
            <a:r>
              <a:rPr lang="ja-JP" altLang="en-US" sz="2800" dirty="0">
                <a:solidFill>
                  <a:srgbClr val="000000"/>
                </a:solidFill>
                <a:latin typeface="JNFVZN+HelveticaNeue"/>
              </a:rPr>
              <a:t>（高度計）</a:t>
            </a:r>
            <a:r>
              <a:rPr lang="en-US" altLang="ja-JP" sz="2800" dirty="0">
                <a:solidFill>
                  <a:srgbClr val="000000"/>
                </a:solidFill>
                <a:latin typeface="JNFVZN+HelveticaNeue"/>
              </a:rPr>
              <a:t> to map the surface of the </a:t>
            </a:r>
            <a:r>
              <a:rPr lang="en-US" altLang="ja-JP" sz="2800" dirty="0">
                <a:solidFill>
                  <a:srgbClr val="FF0000"/>
                </a:solidFill>
                <a:latin typeface="JNFVZN+HelveticaNeue"/>
              </a:rPr>
              <a:t>moon</a:t>
            </a:r>
            <a:r>
              <a:rPr lang="en-US" altLang="ja-JP" sz="2800" dirty="0">
                <a:solidFill>
                  <a:srgbClr val="000000"/>
                </a:solidFill>
                <a:latin typeface="JNFVZN+HelveticaNeue"/>
              </a:rPr>
              <a:t>. </a:t>
            </a:r>
            <a:endParaRPr lang="ja-JP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066355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229" dirty="0">
                <a:latin typeface="Trebuchet MS"/>
                <a:cs typeface="Trebuchet MS"/>
              </a:rPr>
              <a:t>Outliers </a:t>
            </a:r>
            <a:r>
              <a:rPr spc="-215" dirty="0"/>
              <a:t>| </a:t>
            </a:r>
            <a:r>
              <a:rPr spc="-95" dirty="0"/>
              <a:t>Robust </a:t>
            </a:r>
            <a:r>
              <a:rPr spc="-235" dirty="0"/>
              <a:t>Loss</a:t>
            </a:r>
            <a:r>
              <a:rPr spc="1045" dirty="0"/>
              <a:t> </a:t>
            </a:r>
            <a:r>
              <a:rPr spc="-20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27826" y="1640806"/>
            <a:ext cx="2148840" cy="991869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heavy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Robust</a:t>
            </a:r>
            <a:r>
              <a:rPr kumimoji="1" sz="3300" b="0" i="0" u="heavy" strike="noStrike" kern="1200" cap="none" spc="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1" sz="3300" b="0" i="0" u="heavy" strike="noStrike" kern="1200" cap="none" spc="-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loss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270510" lvl="0" indent="0" algn="ctr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32578" y="3239735"/>
            <a:ext cx="46100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2350" b="0" i="0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1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53496" y="2572529"/>
            <a:ext cx="34544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350" b="0" i="0" u="none" strike="noStrike" kern="1200" cap="none" spc="-5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8332" y="2606037"/>
            <a:ext cx="27819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6985" algn="l"/>
              </a:tabLst>
              <a:defRPr/>
            </a:pPr>
            <a:r>
              <a:rPr kumimoji="1" sz="3300" b="0" i="0" u="none" strike="noStrike" kern="1200" cap="none" spc="5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ℒ</a:t>
            </a:r>
            <a:r>
              <a:rPr kumimoji="1" sz="33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33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0" i="0" u="none" strike="noStrike" kern="1200" cap="none" spc="2857" normalizeH="0" baseline="-2861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∑</a:t>
            </a:r>
            <a:r>
              <a:rPr kumimoji="1" sz="4950" b="0" i="0" u="none" strike="noStrike" kern="1200" cap="none" spc="-555" normalizeH="0" baseline="-2861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1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ρ</a:t>
            </a:r>
            <a:r>
              <a:rPr kumimoji="1" sz="3300" b="0" i="1" u="none" strike="noStrike" kern="1200" cap="none" spc="-3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4950" b="0" i="0" u="none" strike="noStrike" kern="1200" cap="none" spc="30" normalizeH="0" baseline="-1094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(</a:t>
            </a:r>
            <a:r>
              <a:rPr kumimoji="1" sz="33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	</a:t>
            </a:r>
            <a:r>
              <a:rPr kumimoji="1" sz="4950" b="0" i="0" u="none" strike="noStrike" kern="1200" cap="none" spc="60" normalizeH="0" baseline="-1094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)</a:t>
            </a:r>
            <a:endParaRPr kumimoji="1" sz="4950" b="0" i="0" u="none" strike="noStrike" kern="1200" cap="none" spc="0" normalizeH="0" baseline="-1094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27667" y="2330055"/>
            <a:ext cx="140398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1" i="0" u="none" strike="noStrike" kern="1200" cap="none" spc="7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 </a:t>
            </a:r>
            <a:r>
              <a:rPr kumimoji="1" sz="4950" b="0" i="0" u="none" strike="noStrike" kern="1200" cap="none" spc="-547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4950" b="0" i="0" u="none" strike="noStrike" kern="1200" cap="none" spc="-735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1" i="0" u="none" strike="noStrike" kern="1200" cap="none" spc="-7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endParaRPr kumimoji="1" sz="4950" b="0" i="0" u="none" strike="noStrike" kern="1200" cap="none" spc="0" normalizeH="0" baseline="-2020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5955" y="2314273"/>
            <a:ext cx="15735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1" i="0" u="none" strike="noStrike" kern="1200" cap="none" spc="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r>
              <a:rPr kumimoji="1" sz="2350" b="0" i="0" u="none" strike="noStrike" kern="1200" cap="none" spc="-4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0" i="0" u="none" strike="noStrike" kern="1200" cap="none" spc="-54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 </a:t>
            </a:r>
            <a:r>
              <a:rPr kumimoji="1" sz="4950" b="1" i="0" u="none" strike="noStrike" kern="1200" cap="none" spc="-135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3525" b="0" i="1" u="none" strike="noStrike" kern="1200" cap="none" spc="-135" normalizeH="0" baseline="-23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525" b="0" i="0" u="none" strike="noStrike" kern="1200" cap="none" spc="-135" normalizeH="0" baseline="-23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3525" b="0" i="1" u="none" strike="noStrike" kern="1200" cap="none" spc="-135" normalizeH="0" baseline="-23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525" b="0" i="0" u="none" strike="noStrike" kern="1200" cap="none" spc="0" normalizeH="0" baseline="-236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2359" y="2591752"/>
            <a:ext cx="24542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883919" algn="l"/>
                <a:tab pos="1863725" algn="l"/>
                <a:tab pos="2148205" algn="l"/>
              </a:tabLst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4950" b="0" i="0" u="none" strike="noStrike" kern="1200" cap="none" spc="1260" normalizeH="0" baseline="-757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s	</a:t>
            </a:r>
            <a:r>
              <a:rPr kumimoji="1" sz="4950" b="0" i="0" u="none" strike="noStrike" kern="1200" cap="none" spc="1357" normalizeH="0" baseline="-757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1" sz="4950" b="0" i="0" u="none" strike="noStrike" kern="1200" cap="none" spc="0" normalizeH="0" baseline="-757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00579" y="2314273"/>
            <a:ext cx="10090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0" u="none" strike="noStrike" kern="1200" cap="none" spc="-54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 </a:t>
            </a:r>
            <a:r>
              <a:rPr kumimoji="1" sz="4950" b="1" i="0" u="none" strike="noStrike" kern="1200" cap="none" spc="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350" b="0" i="0" u="none" strike="noStrike" kern="1200" cap="none" spc="-4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38828" y="2783394"/>
            <a:ext cx="22732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71998" y="1659154"/>
            <a:ext cx="1889760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heavy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Error</a:t>
            </a:r>
            <a:r>
              <a:rPr kumimoji="1" sz="3300" b="0" i="0" u="heavy" strike="noStrike" kern="1200" cap="none" spc="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1" sz="3300" b="0" i="0" u="heavy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term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229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066355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229" dirty="0">
                <a:latin typeface="Trebuchet MS"/>
                <a:cs typeface="Trebuchet MS"/>
              </a:rPr>
              <a:t>Outliers </a:t>
            </a:r>
            <a:r>
              <a:rPr spc="-215" dirty="0"/>
              <a:t>| </a:t>
            </a:r>
            <a:r>
              <a:rPr spc="-95" dirty="0"/>
              <a:t>Robust </a:t>
            </a:r>
            <a:r>
              <a:rPr spc="-235" dirty="0"/>
              <a:t>Loss</a:t>
            </a:r>
            <a:r>
              <a:rPr spc="1045" dirty="0"/>
              <a:t> </a:t>
            </a:r>
            <a:r>
              <a:rPr spc="-20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27826" y="1640806"/>
            <a:ext cx="2148840" cy="991869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heavy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Robust</a:t>
            </a:r>
            <a:r>
              <a:rPr kumimoji="1" sz="3300" b="0" i="0" u="heavy" strike="noStrike" kern="1200" cap="none" spc="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1" sz="3300" b="0" i="0" u="heavy" strike="noStrike" kern="1200" cap="none" spc="-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loss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270510" lvl="0" indent="0" algn="ctr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32578" y="3239735"/>
            <a:ext cx="46100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2350" b="0" i="0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1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53496" y="2572529"/>
            <a:ext cx="34544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350" b="0" i="0" u="none" strike="noStrike" kern="1200" cap="none" spc="-5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8332" y="2606037"/>
            <a:ext cx="27819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6985" algn="l"/>
              </a:tabLst>
              <a:defRPr/>
            </a:pPr>
            <a:r>
              <a:rPr kumimoji="1" sz="3300" b="0" i="0" u="none" strike="noStrike" kern="1200" cap="none" spc="5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ℒ</a:t>
            </a:r>
            <a:r>
              <a:rPr kumimoji="1" sz="33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33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33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0" i="0" u="none" strike="noStrike" kern="1200" cap="none" spc="2857" normalizeH="0" baseline="-2861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∑</a:t>
            </a:r>
            <a:r>
              <a:rPr kumimoji="1" sz="4950" b="0" i="0" u="none" strike="noStrike" kern="1200" cap="none" spc="-555" normalizeH="0" baseline="-2861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1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ρ</a:t>
            </a:r>
            <a:r>
              <a:rPr kumimoji="1" sz="3300" b="0" i="1" u="none" strike="noStrike" kern="1200" cap="none" spc="-3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4950" b="0" i="0" u="none" strike="noStrike" kern="1200" cap="none" spc="30" normalizeH="0" baseline="-1094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(</a:t>
            </a:r>
            <a:r>
              <a:rPr kumimoji="1" sz="33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	</a:t>
            </a:r>
            <a:r>
              <a:rPr kumimoji="1" sz="4950" b="0" i="0" u="none" strike="noStrike" kern="1200" cap="none" spc="60" normalizeH="0" baseline="-1094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)</a:t>
            </a:r>
            <a:endParaRPr kumimoji="1" sz="4950" b="0" i="0" u="none" strike="noStrike" kern="1200" cap="none" spc="0" normalizeH="0" baseline="-1094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27667" y="2330055"/>
            <a:ext cx="140398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1" i="0" u="none" strike="noStrike" kern="1200" cap="none" spc="7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 </a:t>
            </a:r>
            <a:r>
              <a:rPr kumimoji="1" sz="4950" b="0" i="0" u="none" strike="noStrike" kern="1200" cap="none" spc="-547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4950" b="0" i="0" u="none" strike="noStrike" kern="1200" cap="none" spc="-735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1" i="0" u="none" strike="noStrike" kern="1200" cap="none" spc="-7" normalizeH="0" baseline="-2020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</a:t>
            </a:r>
            <a:endParaRPr kumimoji="1" sz="4950" b="0" i="0" u="none" strike="noStrike" kern="1200" cap="none" spc="0" normalizeH="0" baseline="-2020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5955" y="2314273"/>
            <a:ext cx="15735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1" i="0" u="none" strike="noStrike" kern="1200" cap="none" spc="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r>
              <a:rPr kumimoji="1" sz="2350" b="0" i="0" u="none" strike="noStrike" kern="1200" cap="none" spc="-4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4950" b="0" i="0" u="none" strike="noStrike" kern="1200" cap="none" spc="-54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 </a:t>
            </a:r>
            <a:r>
              <a:rPr kumimoji="1" sz="4950" b="1" i="0" u="none" strike="noStrike" kern="1200" cap="none" spc="-135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</a:t>
            </a:r>
            <a:r>
              <a:rPr kumimoji="1" sz="3525" b="0" i="1" u="none" strike="noStrike" kern="1200" cap="none" spc="-135" normalizeH="0" baseline="-23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3525" b="0" i="0" u="none" strike="noStrike" kern="1200" cap="none" spc="-135" normalizeH="0" baseline="-23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3525" b="0" i="1" u="none" strike="noStrike" kern="1200" cap="none" spc="-135" normalizeH="0" baseline="-23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1" sz="3525" b="0" i="0" u="none" strike="noStrike" kern="1200" cap="none" spc="0" normalizeH="0" baseline="-236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2359" y="2591752"/>
            <a:ext cx="24542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883919" algn="l"/>
                <a:tab pos="1863725" algn="l"/>
                <a:tab pos="2148205" algn="l"/>
              </a:tabLst>
              <a:defRPr/>
            </a:pP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r>
              <a:rPr kumimoji="1" sz="2350" b="0" i="1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4950" b="0" i="0" u="none" strike="noStrike" kern="1200" cap="none" spc="1260" normalizeH="0" baseline="-757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	</a:t>
            </a: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	s	</a:t>
            </a:r>
            <a:r>
              <a:rPr kumimoji="1" sz="4950" b="0" i="0" u="none" strike="noStrike" kern="1200" cap="none" spc="1357" normalizeH="0" baseline="-757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1" sz="4950" b="0" i="0" u="none" strike="noStrike" kern="1200" cap="none" spc="0" normalizeH="0" baseline="-757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00579" y="2314273"/>
            <a:ext cx="10090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4950" b="0" i="0" u="none" strike="noStrike" kern="1200" cap="none" spc="-54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− </a:t>
            </a:r>
            <a:r>
              <a:rPr kumimoji="1" sz="4950" b="1" i="0" u="none" strike="noStrike" kern="1200" cap="none" spc="7" normalizeH="0" baseline="-2272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350" b="0" i="0" u="none" strike="noStrike" kern="1200" cap="none" spc="-4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35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</a:t>
            </a:r>
            <a:r>
              <a:rPr kumimoji="1" sz="2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38828" y="2783394"/>
            <a:ext cx="22732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3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r>
              <a:rPr kumimoji="1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′</a:t>
            </a:r>
            <a:endParaRPr kumimoji="1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71998" y="1659154"/>
            <a:ext cx="1889760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heavy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Error</a:t>
            </a:r>
            <a:r>
              <a:rPr kumimoji="1" sz="3300" b="0" i="0" u="heavy" strike="noStrike" kern="1200" cap="none" spc="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1" sz="3300" b="0" i="0" u="heavy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>
                  <a:solidFill>
                    <a:srgbClr val="002A5C"/>
                  </a:solidFill>
                </a:uFill>
                <a:latin typeface="Arial"/>
                <a:ea typeface="+mn-ea"/>
                <a:cs typeface="Arial"/>
              </a:rPr>
              <a:t>term</a:t>
            </a:r>
            <a:endParaRPr kumimoji="1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21215" y="7446885"/>
            <a:ext cx="1327150" cy="73660"/>
            <a:chOff x="1421215" y="7446885"/>
            <a:chExt cx="1327150" cy="73660"/>
          </a:xfrm>
        </p:grpSpPr>
        <p:sp>
          <p:nvSpPr>
            <p:cNvPr id="14" name="object 14"/>
            <p:cNvSpPr/>
            <p:nvPr/>
          </p:nvSpPr>
          <p:spPr>
            <a:xfrm>
              <a:off x="1428200" y="7453870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428200" y="7453870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741139" y="7453870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741139" y="7453870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670509" y="7487629"/>
            <a:ext cx="14160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047092" y="7446885"/>
            <a:ext cx="13970" cy="73660"/>
            <a:chOff x="4047092" y="7446885"/>
            <a:chExt cx="13970" cy="73660"/>
          </a:xfrm>
        </p:grpSpPr>
        <p:sp>
          <p:nvSpPr>
            <p:cNvPr id="20" name="object 20"/>
            <p:cNvSpPr/>
            <p:nvPr/>
          </p:nvSpPr>
          <p:spPr>
            <a:xfrm>
              <a:off x="4054077" y="7453870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054077" y="7453870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925520" y="7487629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20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230538" y="7446885"/>
            <a:ext cx="73660" cy="13970"/>
            <a:chOff x="1230538" y="7446885"/>
            <a:chExt cx="73660" cy="13970"/>
          </a:xfrm>
        </p:grpSpPr>
        <p:sp>
          <p:nvSpPr>
            <p:cNvPr id="24" name="object 24"/>
            <p:cNvSpPr/>
            <p:nvPr/>
          </p:nvSpPr>
          <p:spPr>
            <a:xfrm>
              <a:off x="1237523" y="7453870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237523" y="7453870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49583" y="7286693"/>
            <a:ext cx="599440" cy="510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  <a:p>
            <a:pPr marL="17018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1" u="none" strike="noStrike" kern="1200" cap="none" spc="-4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—</a:t>
            </a: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20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37523" y="4579710"/>
            <a:ext cx="2954655" cy="2900045"/>
            <a:chOff x="1237523" y="4579710"/>
            <a:chExt cx="2954655" cy="2900045"/>
          </a:xfrm>
        </p:grpSpPr>
        <p:sp>
          <p:nvSpPr>
            <p:cNvPr id="28" name="object 28"/>
            <p:cNvSpPr/>
            <p:nvPr/>
          </p:nvSpPr>
          <p:spPr>
            <a:xfrm>
              <a:off x="2085038" y="4605160"/>
              <a:ext cx="1312545" cy="2849245"/>
            </a:xfrm>
            <a:custGeom>
              <a:avLst/>
              <a:gdLst/>
              <a:ahLst/>
              <a:cxnLst/>
              <a:rect l="l" t="t" r="r" b="b"/>
              <a:pathLst>
                <a:path w="1312545" h="2849245">
                  <a:moveTo>
                    <a:pt x="0" y="0"/>
                  </a:moveTo>
                  <a:lnTo>
                    <a:pt x="14438" y="127063"/>
                  </a:lnTo>
                  <a:lnTo>
                    <a:pt x="60506" y="503834"/>
                  </a:lnTo>
                  <a:lnTo>
                    <a:pt x="106574" y="852549"/>
                  </a:lnTo>
                  <a:lnTo>
                    <a:pt x="152642" y="1173207"/>
                  </a:lnTo>
                  <a:lnTo>
                    <a:pt x="198710" y="1465806"/>
                  </a:lnTo>
                  <a:lnTo>
                    <a:pt x="238197" y="1694274"/>
                  </a:lnTo>
                  <a:lnTo>
                    <a:pt x="277684" y="1902128"/>
                  </a:lnTo>
                  <a:lnTo>
                    <a:pt x="317171" y="2089369"/>
                  </a:lnTo>
                  <a:lnTo>
                    <a:pt x="350076" y="2229656"/>
                  </a:lnTo>
                  <a:lnTo>
                    <a:pt x="382982" y="2355628"/>
                  </a:lnTo>
                  <a:lnTo>
                    <a:pt x="415889" y="2467286"/>
                  </a:lnTo>
                  <a:lnTo>
                    <a:pt x="448794" y="2564628"/>
                  </a:lnTo>
                  <a:lnTo>
                    <a:pt x="475118" y="2632195"/>
                  </a:lnTo>
                  <a:lnTo>
                    <a:pt x="501443" y="2690600"/>
                  </a:lnTo>
                  <a:lnTo>
                    <a:pt x="527767" y="2739844"/>
                  </a:lnTo>
                  <a:lnTo>
                    <a:pt x="554093" y="2779926"/>
                  </a:lnTo>
                  <a:lnTo>
                    <a:pt x="593579" y="2822871"/>
                  </a:lnTo>
                  <a:lnTo>
                    <a:pt x="633066" y="2845203"/>
                  </a:lnTo>
                  <a:lnTo>
                    <a:pt x="652808" y="2848638"/>
                  </a:lnTo>
                  <a:lnTo>
                    <a:pt x="672552" y="2846921"/>
                  </a:lnTo>
                  <a:lnTo>
                    <a:pt x="712039" y="2828025"/>
                  </a:lnTo>
                  <a:lnTo>
                    <a:pt x="751526" y="2788515"/>
                  </a:lnTo>
                  <a:lnTo>
                    <a:pt x="797594" y="2716367"/>
                  </a:lnTo>
                  <a:lnTo>
                    <a:pt x="823919" y="2662543"/>
                  </a:lnTo>
                  <a:lnTo>
                    <a:pt x="850243" y="2599557"/>
                  </a:lnTo>
                  <a:lnTo>
                    <a:pt x="876569" y="2527409"/>
                  </a:lnTo>
                  <a:lnTo>
                    <a:pt x="909474" y="2424341"/>
                  </a:lnTo>
                  <a:lnTo>
                    <a:pt x="942379" y="2306957"/>
                  </a:lnTo>
                  <a:lnTo>
                    <a:pt x="975284" y="2175259"/>
                  </a:lnTo>
                  <a:lnTo>
                    <a:pt x="1008191" y="2029246"/>
                  </a:lnTo>
                  <a:lnTo>
                    <a:pt x="1047678" y="1835134"/>
                  </a:lnTo>
                  <a:lnTo>
                    <a:pt x="1087165" y="1620408"/>
                  </a:lnTo>
                  <a:lnTo>
                    <a:pt x="1126651" y="1385068"/>
                  </a:lnTo>
                  <a:lnTo>
                    <a:pt x="1166138" y="1129115"/>
                  </a:lnTo>
                  <a:lnTo>
                    <a:pt x="1212206" y="804451"/>
                  </a:lnTo>
                  <a:lnTo>
                    <a:pt x="1258274" y="451728"/>
                  </a:lnTo>
                  <a:lnTo>
                    <a:pt x="1304342" y="70949"/>
                  </a:lnTo>
                  <a:lnTo>
                    <a:pt x="1312364" y="0"/>
                  </a:lnTo>
                </a:path>
              </a:pathLst>
            </a:custGeom>
            <a:ln w="50900">
              <a:solidFill>
                <a:srgbClr val="1F77B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237523" y="6884128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237523" y="6884128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237523" y="6314386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237523" y="6314386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237523" y="5744644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237523" y="5744644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237523" y="5174902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237523" y="5174902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237523" y="4605160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237523" y="4605160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296907" y="4605160"/>
              <a:ext cx="2888615" cy="2849245"/>
            </a:xfrm>
            <a:custGeom>
              <a:avLst/>
              <a:gdLst/>
              <a:ahLst/>
              <a:cxnLst/>
              <a:rect l="l" t="t" r="r" b="b"/>
              <a:pathLst>
                <a:path w="2888615" h="2849245">
                  <a:moveTo>
                    <a:pt x="0" y="2848710"/>
                  </a:moveTo>
                  <a:lnTo>
                    <a:pt x="0" y="0"/>
                  </a:lnTo>
                </a:path>
                <a:path w="2888615" h="2849245">
                  <a:moveTo>
                    <a:pt x="2888463" y="2848710"/>
                  </a:moveTo>
                  <a:lnTo>
                    <a:pt x="2888463" y="0"/>
                  </a:lnTo>
                </a:path>
                <a:path w="2888615" h="2849245">
                  <a:moveTo>
                    <a:pt x="0" y="2848710"/>
                  </a:moveTo>
                  <a:lnTo>
                    <a:pt x="2888463" y="2848710"/>
                  </a:lnTo>
                </a:path>
                <a:path w="2888615" h="2849245">
                  <a:moveTo>
                    <a:pt x="0" y="0"/>
                  </a:moveTo>
                  <a:lnTo>
                    <a:pt x="2888463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933726" y="6716951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10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33726" y="6147208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20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33726" y="5577466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30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33726" y="5007724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40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33726" y="4437982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50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10292" y="8623957"/>
            <a:ext cx="8350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ρ</a:t>
            </a:r>
            <a:r>
              <a:rPr kumimoji="1" sz="24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45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</a:t>
            </a:r>
            <a:r>
              <a:rPr kumimoji="1" sz="24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r>
              <a:rPr kumimoji="1" sz="245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450" b="0" i="0" u="none" strike="noStrike" kern="1200" cap="none" spc="-2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138396" y="8322395"/>
            <a:ext cx="182880" cy="93980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heavy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Lucida Sans Unicode"/>
                <a:ea typeface="+mn-ea"/>
                <a:cs typeface="Lucida Sans Unicode"/>
              </a:rPr>
              <a:t>1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810627" y="8812958"/>
            <a:ext cx="13716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750" b="0" i="0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</a:t>
            </a:r>
            <a:endParaRPr kumimoji="1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317179" y="8623957"/>
            <a:ext cx="9588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∥</a:t>
            </a:r>
            <a:r>
              <a:rPr kumimoji="1" sz="2450" b="1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</a:t>
            </a:r>
            <a:r>
              <a:rPr kumimoji="1" sz="245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∥</a:t>
            </a:r>
            <a:r>
              <a:rPr kumimoji="1" sz="2625" b="0" i="0" u="none" strike="noStrike" kern="1200" cap="none" spc="-179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</a:t>
            </a:r>
            <a:r>
              <a:rPr kumimoji="1" sz="2625" b="0" i="0" u="none" strike="noStrike" kern="1200" cap="none" spc="104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450" b="0" i="0" u="none" strike="noStrike" kern="1200" cap="none" spc="-2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343316" y="8322395"/>
            <a:ext cx="182880" cy="93980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heavy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Lucida Sans Unicode"/>
                <a:ea typeface="+mn-ea"/>
                <a:cs typeface="Lucida Sans Unicode"/>
              </a:rPr>
              <a:t>1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524716" y="8623957"/>
            <a:ext cx="4997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</a:t>
            </a:r>
            <a:r>
              <a:rPr kumimoji="1" sz="2625" b="0" i="1" u="none" strike="noStrike" kern="1200" cap="none" spc="7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1" sz="2625" b="0" i="1" u="none" strike="noStrike" kern="1200" cap="none" spc="-472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1" sz="24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11591" y="4070945"/>
            <a:ext cx="25425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Squared error</a:t>
            </a:r>
            <a:r>
              <a:rPr kumimoji="1" sz="245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45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1" sz="2450" b="0" i="1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1" sz="2475" b="0" i="0" u="none" strike="noStrike" kern="1200" cap="none" spc="165" normalizeH="0" baseline="-2188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1" sz="245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438231" y="7472206"/>
            <a:ext cx="1327150" cy="73660"/>
            <a:chOff x="5438231" y="7472206"/>
            <a:chExt cx="1327150" cy="73660"/>
          </a:xfrm>
        </p:grpSpPr>
        <p:sp>
          <p:nvSpPr>
            <p:cNvPr id="53" name="object 53"/>
            <p:cNvSpPr/>
            <p:nvPr/>
          </p:nvSpPr>
          <p:spPr>
            <a:xfrm>
              <a:off x="5445216" y="7479191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5445216" y="7479191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6758154" y="7479191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6758154" y="7479191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687525" y="7512949"/>
            <a:ext cx="14160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8064107" y="7472206"/>
            <a:ext cx="13970" cy="73660"/>
            <a:chOff x="8064107" y="7472206"/>
            <a:chExt cx="13970" cy="73660"/>
          </a:xfrm>
        </p:grpSpPr>
        <p:sp>
          <p:nvSpPr>
            <p:cNvPr id="59" name="object 59"/>
            <p:cNvSpPr/>
            <p:nvPr/>
          </p:nvSpPr>
          <p:spPr>
            <a:xfrm>
              <a:off x="8071092" y="7479191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8071092" y="7479191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942535" y="7512949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20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5247554" y="7472206"/>
            <a:ext cx="73660" cy="13970"/>
            <a:chOff x="5247554" y="7472206"/>
            <a:chExt cx="73660" cy="13970"/>
          </a:xfrm>
        </p:grpSpPr>
        <p:sp>
          <p:nvSpPr>
            <p:cNvPr id="63" name="object 63"/>
            <p:cNvSpPr/>
            <p:nvPr/>
          </p:nvSpPr>
          <p:spPr>
            <a:xfrm>
              <a:off x="5254539" y="7479191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89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5254539" y="7479191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89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5066598" y="7312013"/>
            <a:ext cx="599440" cy="510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  <a:p>
            <a:pPr marL="17018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1" u="none" strike="noStrike" kern="1200" cap="none" spc="-4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—</a:t>
            </a: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20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5254538" y="4623694"/>
            <a:ext cx="2954655" cy="2878455"/>
            <a:chOff x="5254538" y="4623694"/>
            <a:chExt cx="2954655" cy="2878455"/>
          </a:xfrm>
        </p:grpSpPr>
        <p:sp>
          <p:nvSpPr>
            <p:cNvPr id="67" name="object 67"/>
            <p:cNvSpPr/>
            <p:nvPr/>
          </p:nvSpPr>
          <p:spPr>
            <a:xfrm>
              <a:off x="5445216" y="6339707"/>
              <a:ext cx="2626360" cy="1136650"/>
            </a:xfrm>
            <a:custGeom>
              <a:avLst/>
              <a:gdLst/>
              <a:ahLst/>
              <a:cxnLst/>
              <a:rect l="l" t="t" r="r" b="b"/>
              <a:pathLst>
                <a:path w="2626359" h="1136650">
                  <a:moveTo>
                    <a:pt x="0" y="0"/>
                  </a:moveTo>
                  <a:lnTo>
                    <a:pt x="1309646" y="1136628"/>
                  </a:lnTo>
                  <a:lnTo>
                    <a:pt x="1316228" y="1136628"/>
                  </a:lnTo>
                  <a:lnTo>
                    <a:pt x="2625876" y="0"/>
                  </a:lnTo>
                </a:path>
              </a:pathLst>
            </a:custGeom>
            <a:ln w="50900">
              <a:solidFill>
                <a:srgbClr val="1F77B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5254538" y="6909449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89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5254538" y="6909449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89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5254538" y="6339707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89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5254538" y="6339707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89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5254538" y="5769965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89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5254538" y="5769965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89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5254538" y="5200223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89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5254538" y="5200223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89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5254538" y="4630481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89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5254538" y="4630481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89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5313922" y="4630481"/>
              <a:ext cx="2888615" cy="2849245"/>
            </a:xfrm>
            <a:custGeom>
              <a:avLst/>
              <a:gdLst/>
              <a:ahLst/>
              <a:cxnLst/>
              <a:rect l="l" t="t" r="r" b="b"/>
              <a:pathLst>
                <a:path w="2888615" h="2849245">
                  <a:moveTo>
                    <a:pt x="0" y="2848710"/>
                  </a:moveTo>
                  <a:lnTo>
                    <a:pt x="0" y="0"/>
                  </a:lnTo>
                </a:path>
                <a:path w="2888615" h="2849245">
                  <a:moveTo>
                    <a:pt x="2888463" y="2848710"/>
                  </a:moveTo>
                  <a:lnTo>
                    <a:pt x="2888463" y="0"/>
                  </a:lnTo>
                </a:path>
                <a:path w="2888615" h="2849245">
                  <a:moveTo>
                    <a:pt x="0" y="2848710"/>
                  </a:moveTo>
                  <a:lnTo>
                    <a:pt x="2888463" y="2848710"/>
                  </a:lnTo>
                </a:path>
                <a:path w="2888615" h="2849245">
                  <a:moveTo>
                    <a:pt x="0" y="0"/>
                  </a:moveTo>
                  <a:lnTo>
                    <a:pt x="2888463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4950741" y="6742271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10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950741" y="6172529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20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950741" y="5602787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30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950741" y="5033044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40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950741" y="4463303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50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709711" y="8805796"/>
            <a:ext cx="13716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750" b="0" i="0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1</a:t>
            </a:r>
            <a:endParaRPr kumimoji="1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210987" y="8799828"/>
            <a:ext cx="4318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14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∑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382912" y="9111442"/>
            <a:ext cx="8763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7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</a:t>
            </a:r>
            <a:endParaRPr kumimoji="1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933051" y="8805796"/>
            <a:ext cx="8763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7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</a:t>
            </a:r>
            <a:endParaRPr kumimoji="1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344901" y="8636168"/>
            <a:ext cx="28111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76070" algn="l"/>
                <a:tab pos="2336800" algn="l"/>
              </a:tabLst>
              <a:defRPr/>
            </a:pPr>
            <a:r>
              <a:rPr kumimoji="1" sz="245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ρ</a:t>
            </a:r>
            <a:r>
              <a:rPr kumimoji="1" sz="24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45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</a:t>
            </a:r>
            <a:r>
              <a:rPr kumimoji="1" sz="24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r>
              <a:rPr kumimoji="1" sz="24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450" b="0" i="0" u="none" strike="noStrike" kern="1200" cap="none" spc="-2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r>
              <a:rPr kumimoji="1" sz="24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4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∥</a:t>
            </a:r>
            <a:r>
              <a:rPr kumimoji="1" sz="245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</a:t>
            </a:r>
            <a:r>
              <a:rPr kumimoji="1" sz="24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∥	</a:t>
            </a:r>
            <a:r>
              <a:rPr kumimoji="1" sz="2450" b="0" i="0" u="none" strike="noStrike" kern="1200" cap="none" spc="-2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	</a:t>
            </a:r>
            <a:r>
              <a:rPr kumimoji="1" sz="245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|</a:t>
            </a:r>
            <a:r>
              <a:rPr kumimoji="1" sz="2450" b="0" i="0" u="none" strike="noStrike" kern="1200" cap="none" spc="-5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 </a:t>
            </a:r>
            <a:r>
              <a:rPr kumimoji="1" sz="2450" b="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 </a:t>
            </a:r>
            <a:r>
              <a:rPr kumimoji="1" sz="245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|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/>
              <a:ea typeface="+mn-ea"/>
              <a:cs typeface="Arial Black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469585" y="4091887"/>
            <a:ext cx="25946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Absolute </a:t>
            </a:r>
            <a:r>
              <a:rPr kumimoji="1" sz="24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error</a:t>
            </a:r>
            <a:r>
              <a:rPr kumimoji="1" sz="245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45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1" sz="2450" b="0" i="1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1" sz="2475" b="0" i="1" u="none" strike="noStrike" kern="1200" cap="none" spc="195" normalizeH="0" baseline="-2188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1" sz="245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9455246" y="7481399"/>
            <a:ext cx="1327150" cy="73660"/>
            <a:chOff x="9455246" y="7481399"/>
            <a:chExt cx="1327150" cy="73660"/>
          </a:xfrm>
        </p:grpSpPr>
        <p:sp>
          <p:nvSpPr>
            <p:cNvPr id="91" name="object 91"/>
            <p:cNvSpPr/>
            <p:nvPr/>
          </p:nvSpPr>
          <p:spPr>
            <a:xfrm>
              <a:off x="9462231" y="7488384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9462231" y="7488384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10775169" y="7488384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10775169" y="7488384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10704539" y="7522143"/>
            <a:ext cx="14160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12081123" y="7481399"/>
            <a:ext cx="13970" cy="73660"/>
            <a:chOff x="12081123" y="7481399"/>
            <a:chExt cx="13970" cy="73660"/>
          </a:xfrm>
        </p:grpSpPr>
        <p:sp>
          <p:nvSpPr>
            <p:cNvPr id="97" name="object 97"/>
            <p:cNvSpPr/>
            <p:nvPr/>
          </p:nvSpPr>
          <p:spPr>
            <a:xfrm>
              <a:off x="12088108" y="7488384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12088108" y="7488384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11959550" y="7522143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20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9264568" y="7481399"/>
            <a:ext cx="73660" cy="13970"/>
            <a:chOff x="9264568" y="7481399"/>
            <a:chExt cx="73660" cy="13970"/>
          </a:xfrm>
        </p:grpSpPr>
        <p:sp>
          <p:nvSpPr>
            <p:cNvPr id="101" name="object 101"/>
            <p:cNvSpPr/>
            <p:nvPr/>
          </p:nvSpPr>
          <p:spPr>
            <a:xfrm>
              <a:off x="9271553" y="7488384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9271553" y="7488384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9083613" y="7321207"/>
            <a:ext cx="599440" cy="510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  <a:p>
            <a:pPr marL="17018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1" u="none" strike="noStrike" kern="1200" cap="none" spc="-4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—</a:t>
            </a: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20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9271554" y="4632887"/>
            <a:ext cx="2954655" cy="2880360"/>
            <a:chOff x="9271554" y="4632887"/>
            <a:chExt cx="2954655" cy="2880360"/>
          </a:xfrm>
        </p:grpSpPr>
        <p:sp>
          <p:nvSpPr>
            <p:cNvPr id="105" name="object 105"/>
            <p:cNvSpPr/>
            <p:nvPr/>
          </p:nvSpPr>
          <p:spPr>
            <a:xfrm>
              <a:off x="9462231" y="5470634"/>
              <a:ext cx="2626360" cy="2017395"/>
            </a:xfrm>
            <a:custGeom>
              <a:avLst/>
              <a:gdLst/>
              <a:ahLst/>
              <a:cxnLst/>
              <a:rect l="l" t="t" r="r" b="b"/>
              <a:pathLst>
                <a:path w="2626359" h="2017395">
                  <a:moveTo>
                    <a:pt x="0" y="0"/>
                  </a:moveTo>
                  <a:lnTo>
                    <a:pt x="85554" y="89959"/>
                  </a:lnTo>
                  <a:lnTo>
                    <a:pt x="171109" y="185520"/>
                  </a:lnTo>
                  <a:lnTo>
                    <a:pt x="250083" y="279278"/>
                  </a:lnTo>
                  <a:lnTo>
                    <a:pt x="329057" y="378971"/>
                  </a:lnTo>
                  <a:lnTo>
                    <a:pt x="401449" y="476146"/>
                  </a:lnTo>
                  <a:lnTo>
                    <a:pt x="473842" y="579453"/>
                  </a:lnTo>
                  <a:lnTo>
                    <a:pt x="546234" y="689516"/>
                  </a:lnTo>
                  <a:lnTo>
                    <a:pt x="618627" y="806984"/>
                  </a:lnTo>
                  <a:lnTo>
                    <a:pt x="684438" y="920719"/>
                  </a:lnTo>
                  <a:lnTo>
                    <a:pt x="750250" y="1041447"/>
                  </a:lnTo>
                  <a:lnTo>
                    <a:pt x="822642" y="1182461"/>
                  </a:lnTo>
                  <a:lnTo>
                    <a:pt x="901616" y="1345427"/>
                  </a:lnTo>
                  <a:lnTo>
                    <a:pt x="1020077" y="1600696"/>
                  </a:lnTo>
                  <a:lnTo>
                    <a:pt x="1092469" y="1752565"/>
                  </a:lnTo>
                  <a:lnTo>
                    <a:pt x="1138537" y="1840658"/>
                  </a:lnTo>
                  <a:lnTo>
                    <a:pt x="1171442" y="1896366"/>
                  </a:lnTo>
                  <a:lnTo>
                    <a:pt x="1197768" y="1935062"/>
                  </a:lnTo>
                  <a:lnTo>
                    <a:pt x="1224092" y="1967395"/>
                  </a:lnTo>
                  <a:lnTo>
                    <a:pt x="1263578" y="2001825"/>
                  </a:lnTo>
                  <a:lnTo>
                    <a:pt x="1303067" y="2017106"/>
                  </a:lnTo>
                  <a:lnTo>
                    <a:pt x="1322809" y="2017106"/>
                  </a:lnTo>
                  <a:lnTo>
                    <a:pt x="1362296" y="2001825"/>
                  </a:lnTo>
                  <a:lnTo>
                    <a:pt x="1401782" y="1967395"/>
                  </a:lnTo>
                  <a:lnTo>
                    <a:pt x="1428108" y="1935062"/>
                  </a:lnTo>
                  <a:lnTo>
                    <a:pt x="1454432" y="1896366"/>
                  </a:lnTo>
                  <a:lnTo>
                    <a:pt x="1487339" y="1840658"/>
                  </a:lnTo>
                  <a:lnTo>
                    <a:pt x="1526825" y="1765707"/>
                  </a:lnTo>
                  <a:lnTo>
                    <a:pt x="1579475" y="1657067"/>
                  </a:lnTo>
                  <a:lnTo>
                    <a:pt x="1822976" y="1143162"/>
                  </a:lnTo>
                  <a:lnTo>
                    <a:pt x="1895369" y="1004480"/>
                  </a:lnTo>
                  <a:lnTo>
                    <a:pt x="1967761" y="874402"/>
                  </a:lnTo>
                  <a:lnTo>
                    <a:pt x="2040155" y="752629"/>
                  </a:lnTo>
                  <a:lnTo>
                    <a:pt x="2112546" y="638608"/>
                  </a:lnTo>
                  <a:lnTo>
                    <a:pt x="2184938" y="531697"/>
                  </a:lnTo>
                  <a:lnTo>
                    <a:pt x="2257332" y="431253"/>
                  </a:lnTo>
                  <a:lnTo>
                    <a:pt x="2336305" y="328343"/>
                  </a:lnTo>
                  <a:lnTo>
                    <a:pt x="2415278" y="231697"/>
                  </a:lnTo>
                  <a:lnTo>
                    <a:pt x="2494253" y="140679"/>
                  </a:lnTo>
                  <a:lnTo>
                    <a:pt x="2579808" y="47779"/>
                  </a:lnTo>
                  <a:lnTo>
                    <a:pt x="2625876" y="0"/>
                  </a:lnTo>
                </a:path>
              </a:pathLst>
            </a:custGeom>
            <a:ln w="50900">
              <a:solidFill>
                <a:srgbClr val="1F77B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9271554" y="6918642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9271554" y="6918642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9271554" y="6348900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9271554" y="6348900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9271554" y="5779158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9271554" y="5779158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9271554" y="5209416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9271554" y="5209416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9271554" y="4639674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9271554" y="4639674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9330937" y="4639674"/>
              <a:ext cx="2888615" cy="2849245"/>
            </a:xfrm>
            <a:custGeom>
              <a:avLst/>
              <a:gdLst/>
              <a:ahLst/>
              <a:cxnLst/>
              <a:rect l="l" t="t" r="r" b="b"/>
              <a:pathLst>
                <a:path w="2888615" h="2849245">
                  <a:moveTo>
                    <a:pt x="0" y="2848710"/>
                  </a:moveTo>
                  <a:lnTo>
                    <a:pt x="0" y="0"/>
                  </a:lnTo>
                </a:path>
                <a:path w="2888615" h="2849245">
                  <a:moveTo>
                    <a:pt x="2888463" y="2848710"/>
                  </a:moveTo>
                  <a:lnTo>
                    <a:pt x="2888463" y="0"/>
                  </a:lnTo>
                </a:path>
                <a:path w="2888615" h="2849245">
                  <a:moveTo>
                    <a:pt x="0" y="2848710"/>
                  </a:moveTo>
                  <a:lnTo>
                    <a:pt x="2888463" y="2848710"/>
                  </a:lnTo>
                </a:path>
                <a:path w="2888615" h="2849245">
                  <a:moveTo>
                    <a:pt x="0" y="0"/>
                  </a:moveTo>
                  <a:lnTo>
                    <a:pt x="2888463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8967756" y="6751464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10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8967756" y="6181723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20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8967756" y="5611980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30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8967756" y="5042238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40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8967756" y="4472496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50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8873967" y="8556685"/>
            <a:ext cx="8350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ρ</a:t>
            </a:r>
            <a:r>
              <a:rPr kumimoji="1" sz="24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(</a:t>
            </a:r>
            <a:r>
              <a:rPr kumimoji="1" sz="245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</a:t>
            </a:r>
            <a:r>
              <a:rPr kumimoji="1" sz="24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)</a:t>
            </a:r>
            <a:r>
              <a:rPr kumimoji="1" sz="245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450" b="0" i="0" u="none" strike="noStrike" kern="1200" cap="none" spc="-2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=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9783358" y="8793671"/>
            <a:ext cx="330200" cy="21590"/>
          </a:xfrm>
          <a:custGeom>
            <a:avLst/>
            <a:gdLst/>
            <a:ahLst/>
            <a:cxnLst/>
            <a:rect l="l" t="t" r="r" b="b"/>
            <a:pathLst>
              <a:path w="330200" h="21590">
                <a:moveTo>
                  <a:pt x="330147" y="0"/>
                </a:moveTo>
                <a:lnTo>
                  <a:pt x="0" y="0"/>
                </a:lnTo>
                <a:lnTo>
                  <a:pt x="0" y="21046"/>
                </a:lnTo>
                <a:lnTo>
                  <a:pt x="330147" y="21046"/>
                </a:lnTo>
                <a:lnTo>
                  <a:pt x="3301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9776672" y="8022669"/>
            <a:ext cx="343535" cy="1172210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6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675" b="0" i="1" u="none" strike="noStrike" kern="1200" cap="none" spc="-75" normalizeH="0" baseline="-2040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r>
              <a:rPr kumimoji="1" sz="17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</a:t>
            </a:r>
            <a:endParaRPr kumimoji="1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92710" marR="0" lvl="0" indent="0" algn="l" defTabSz="914400" rtl="0" eaLnBrk="1" fontAlgn="auto" latinLnBrk="0" hangingPunct="1">
              <a:lnSpc>
                <a:spcPct val="100000"/>
              </a:lnSpc>
              <a:spcBef>
                <a:spcPts val="1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10627387" y="8739820"/>
            <a:ext cx="26162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10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10173474" y="8556685"/>
            <a:ext cx="115697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>
                <a:tab pos="701675" algn="l"/>
              </a:tabLst>
              <a:defRPr/>
            </a:pPr>
            <a:r>
              <a:rPr kumimoji="1" sz="245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log	</a:t>
            </a:r>
            <a:r>
              <a:rPr kumimoji="1" sz="245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1</a:t>
            </a:r>
            <a:r>
              <a:rPr kumimoji="1" sz="2450" b="0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1" sz="2450" b="0" i="0" u="none" strike="noStrike" kern="1200" cap="none" spc="-2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+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11349438" y="8335226"/>
            <a:ext cx="401955" cy="7778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heavy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1" sz="2450" b="0" i="0" u="heavy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Lucida Sans Unicode"/>
                <a:ea typeface="+mn-ea"/>
                <a:cs typeface="Lucida Sans Unicode"/>
              </a:rPr>
              <a:t>1</a:t>
            </a:r>
            <a:r>
              <a:rPr kumimoji="1" sz="2450" b="0" i="0" u="heavy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Lucida Sans Unicode"/>
                <a:ea typeface="+mn-ea"/>
                <a:cs typeface="Lucida Sans Unicode"/>
              </a:rPr>
              <a:t> 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69215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675" b="0" i="1" u="none" strike="noStrike" kern="1200" cap="none" spc="-97" normalizeH="0" baseline="-1473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r>
              <a:rPr kumimoji="1" sz="175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</a:t>
            </a:r>
            <a:endParaRPr kumimoji="1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11690430" y="8556685"/>
            <a:ext cx="6559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∥</a:t>
            </a:r>
            <a:r>
              <a:rPr kumimoji="1" sz="2450" b="1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</a:t>
            </a:r>
            <a:r>
              <a:rPr kumimoji="1" sz="245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∥</a:t>
            </a:r>
            <a:r>
              <a:rPr kumimoji="1" sz="2625" b="0" i="0" u="none" strike="noStrike" kern="1200" cap="none" spc="-179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</a:t>
            </a:r>
            <a:endParaRPr kumimoji="1" sz="2625" b="0" i="0" u="none" strike="noStrike" kern="1200" cap="none" spc="0" normalizeH="0" baseline="28571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12158479" y="8654588"/>
            <a:ext cx="4235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750" b="0" i="0" u="none" strike="noStrike" kern="1200" cap="none" spc="4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2</a:t>
            </a:r>
            <a:r>
              <a:rPr kumimoji="1" sz="3675" b="0" i="0" u="none" strike="noStrike" kern="1200" cap="none" spc="607" normalizeH="0" baseline="-1473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1" sz="3675" b="0" i="0" u="none" strike="noStrike" kern="1200" cap="none" spc="0" normalizeH="0" baseline="-14739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9308417" y="4039532"/>
            <a:ext cx="3037968" cy="39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Cauchy</a:t>
            </a:r>
            <a:r>
              <a:rPr kumimoji="1" lang="ja-JP" altLang="en-US" sz="2450" b="0" i="0" u="none" strike="noStrike" kern="120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（コーシー）</a:t>
            </a:r>
            <a:r>
              <a:rPr kumimoji="1" sz="2450" b="0" i="0" u="none" strike="noStrike" kern="1200" cap="none" spc="-1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4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endParaRPr kumimoji="1" sz="2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13497062" y="7498254"/>
            <a:ext cx="1327150" cy="73660"/>
            <a:chOff x="13497062" y="7498254"/>
            <a:chExt cx="1327150" cy="73660"/>
          </a:xfrm>
        </p:grpSpPr>
        <p:sp>
          <p:nvSpPr>
            <p:cNvPr id="132" name="object 132"/>
            <p:cNvSpPr/>
            <p:nvPr/>
          </p:nvSpPr>
          <p:spPr>
            <a:xfrm>
              <a:off x="13504047" y="7505239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object 133"/>
            <p:cNvSpPr/>
            <p:nvPr/>
          </p:nvSpPr>
          <p:spPr>
            <a:xfrm>
              <a:off x="13504047" y="7505239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object 134"/>
            <p:cNvSpPr/>
            <p:nvPr/>
          </p:nvSpPr>
          <p:spPr>
            <a:xfrm>
              <a:off x="14816986" y="7505239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object 135"/>
            <p:cNvSpPr/>
            <p:nvPr/>
          </p:nvSpPr>
          <p:spPr>
            <a:xfrm>
              <a:off x="14816986" y="7505239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14746357" y="7538997"/>
            <a:ext cx="14160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16122939" y="7498254"/>
            <a:ext cx="13970" cy="73660"/>
            <a:chOff x="16122939" y="7498254"/>
            <a:chExt cx="13970" cy="73660"/>
          </a:xfrm>
        </p:grpSpPr>
        <p:sp>
          <p:nvSpPr>
            <p:cNvPr id="138" name="object 138"/>
            <p:cNvSpPr/>
            <p:nvPr/>
          </p:nvSpPr>
          <p:spPr>
            <a:xfrm>
              <a:off x="16129924" y="7505239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object 139"/>
            <p:cNvSpPr/>
            <p:nvPr/>
          </p:nvSpPr>
          <p:spPr>
            <a:xfrm>
              <a:off x="16129924" y="7505239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383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16001367" y="7538997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20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13306386" y="7498254"/>
            <a:ext cx="73660" cy="13970"/>
            <a:chOff x="13306386" y="7498254"/>
            <a:chExt cx="73660" cy="13970"/>
          </a:xfrm>
        </p:grpSpPr>
        <p:sp>
          <p:nvSpPr>
            <p:cNvPr id="142" name="object 142"/>
            <p:cNvSpPr/>
            <p:nvPr/>
          </p:nvSpPr>
          <p:spPr>
            <a:xfrm>
              <a:off x="13313371" y="7505239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object 143"/>
            <p:cNvSpPr/>
            <p:nvPr/>
          </p:nvSpPr>
          <p:spPr>
            <a:xfrm>
              <a:off x="13313371" y="7505239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4" name="object 144"/>
          <p:cNvSpPr txBox="1"/>
          <p:nvPr/>
        </p:nvSpPr>
        <p:spPr>
          <a:xfrm>
            <a:off x="13125431" y="7338062"/>
            <a:ext cx="599440" cy="510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  <a:p>
            <a:pPr marL="17018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1" u="none" strike="noStrike" kern="1200" cap="none" spc="-4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—</a:t>
            </a: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20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grpSp>
        <p:nvGrpSpPr>
          <p:cNvPr id="145" name="object 145"/>
          <p:cNvGrpSpPr/>
          <p:nvPr/>
        </p:nvGrpSpPr>
        <p:grpSpPr>
          <a:xfrm>
            <a:off x="13313371" y="4631078"/>
            <a:ext cx="2954655" cy="2900045"/>
            <a:chOff x="13313371" y="4631078"/>
            <a:chExt cx="2954655" cy="2900045"/>
          </a:xfrm>
        </p:grpSpPr>
        <p:sp>
          <p:nvSpPr>
            <p:cNvPr id="146" name="object 146"/>
            <p:cNvSpPr/>
            <p:nvPr/>
          </p:nvSpPr>
          <p:spPr>
            <a:xfrm>
              <a:off x="13624529" y="4656528"/>
              <a:ext cx="2385060" cy="2849245"/>
            </a:xfrm>
            <a:custGeom>
              <a:avLst/>
              <a:gdLst/>
              <a:ahLst/>
              <a:cxnLst/>
              <a:rect l="l" t="t" r="r" b="b"/>
              <a:pathLst>
                <a:path w="2385059" h="2849245">
                  <a:moveTo>
                    <a:pt x="0" y="0"/>
                  </a:moveTo>
                  <a:lnTo>
                    <a:pt x="1018056" y="2647657"/>
                  </a:lnTo>
                  <a:lnTo>
                    <a:pt x="1044382" y="2703771"/>
                  </a:lnTo>
                  <a:lnTo>
                    <a:pt x="1070706" y="2750725"/>
                  </a:lnTo>
                  <a:lnTo>
                    <a:pt x="1097029" y="2788517"/>
                  </a:lnTo>
                  <a:lnTo>
                    <a:pt x="1136518" y="2828026"/>
                  </a:lnTo>
                  <a:lnTo>
                    <a:pt x="1176004" y="2846922"/>
                  </a:lnTo>
                  <a:lnTo>
                    <a:pt x="1195747" y="2848640"/>
                  </a:lnTo>
                  <a:lnTo>
                    <a:pt x="1215491" y="2845204"/>
                  </a:lnTo>
                  <a:lnTo>
                    <a:pt x="1254978" y="2822873"/>
                  </a:lnTo>
                  <a:lnTo>
                    <a:pt x="1294464" y="2779928"/>
                  </a:lnTo>
                  <a:lnTo>
                    <a:pt x="1340532" y="2703771"/>
                  </a:lnTo>
                  <a:lnTo>
                    <a:pt x="1366858" y="2647657"/>
                  </a:lnTo>
                  <a:lnTo>
                    <a:pt x="1393182" y="2582475"/>
                  </a:lnTo>
                  <a:lnTo>
                    <a:pt x="2385043" y="0"/>
                  </a:lnTo>
                </a:path>
              </a:pathLst>
            </a:custGeom>
            <a:ln w="50900">
              <a:solidFill>
                <a:srgbClr val="1F77B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object 147"/>
            <p:cNvSpPr/>
            <p:nvPr/>
          </p:nvSpPr>
          <p:spPr>
            <a:xfrm>
              <a:off x="13313371" y="6935497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object 148"/>
            <p:cNvSpPr/>
            <p:nvPr/>
          </p:nvSpPr>
          <p:spPr>
            <a:xfrm>
              <a:off x="13313371" y="6935497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object 149"/>
            <p:cNvSpPr/>
            <p:nvPr/>
          </p:nvSpPr>
          <p:spPr>
            <a:xfrm>
              <a:off x="13313371" y="6365755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object 150"/>
            <p:cNvSpPr/>
            <p:nvPr/>
          </p:nvSpPr>
          <p:spPr>
            <a:xfrm>
              <a:off x="13313371" y="6365755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object 151"/>
            <p:cNvSpPr/>
            <p:nvPr/>
          </p:nvSpPr>
          <p:spPr>
            <a:xfrm>
              <a:off x="13313371" y="5796013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object 152"/>
            <p:cNvSpPr/>
            <p:nvPr/>
          </p:nvSpPr>
          <p:spPr>
            <a:xfrm>
              <a:off x="13313371" y="5796013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object 153"/>
            <p:cNvSpPr/>
            <p:nvPr/>
          </p:nvSpPr>
          <p:spPr>
            <a:xfrm>
              <a:off x="13313371" y="5226271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object 154"/>
            <p:cNvSpPr/>
            <p:nvPr/>
          </p:nvSpPr>
          <p:spPr>
            <a:xfrm>
              <a:off x="13313371" y="5226271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object 155"/>
            <p:cNvSpPr/>
            <p:nvPr/>
          </p:nvSpPr>
          <p:spPr>
            <a:xfrm>
              <a:off x="13313371" y="4656529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object 156"/>
            <p:cNvSpPr/>
            <p:nvPr/>
          </p:nvSpPr>
          <p:spPr>
            <a:xfrm>
              <a:off x="13313371" y="4656529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59383" y="0"/>
                  </a:moveTo>
                  <a:lnTo>
                    <a:pt x="0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object 157"/>
            <p:cNvSpPr/>
            <p:nvPr/>
          </p:nvSpPr>
          <p:spPr>
            <a:xfrm>
              <a:off x="13372755" y="4656529"/>
              <a:ext cx="2888615" cy="2849245"/>
            </a:xfrm>
            <a:custGeom>
              <a:avLst/>
              <a:gdLst/>
              <a:ahLst/>
              <a:cxnLst/>
              <a:rect l="l" t="t" r="r" b="b"/>
              <a:pathLst>
                <a:path w="2888615" h="2849245">
                  <a:moveTo>
                    <a:pt x="0" y="2848710"/>
                  </a:moveTo>
                  <a:lnTo>
                    <a:pt x="0" y="0"/>
                  </a:lnTo>
                </a:path>
                <a:path w="2888615" h="2849245">
                  <a:moveTo>
                    <a:pt x="2888463" y="2848710"/>
                  </a:moveTo>
                  <a:lnTo>
                    <a:pt x="2888463" y="0"/>
                  </a:lnTo>
                </a:path>
                <a:path w="2888615" h="2849245">
                  <a:moveTo>
                    <a:pt x="0" y="2848710"/>
                  </a:moveTo>
                  <a:lnTo>
                    <a:pt x="2888463" y="2848710"/>
                  </a:lnTo>
                </a:path>
                <a:path w="2888615" h="2849245">
                  <a:moveTo>
                    <a:pt x="0" y="0"/>
                  </a:moveTo>
                  <a:lnTo>
                    <a:pt x="2888463" y="0"/>
                  </a:lnTo>
                </a:path>
              </a:pathLst>
            </a:custGeom>
            <a:ln w="13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8" name="object 158"/>
          <p:cNvSpPr txBox="1"/>
          <p:nvPr/>
        </p:nvSpPr>
        <p:spPr>
          <a:xfrm>
            <a:off x="13009573" y="6768320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10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3009573" y="6198578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20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13009573" y="5628835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30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13009573" y="5059093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40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3009573" y="4489351"/>
            <a:ext cx="2571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50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14028757" y="4050003"/>
            <a:ext cx="14827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Huber</a:t>
            </a:r>
            <a:r>
              <a:rPr kumimoji="1" sz="24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24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endParaRPr kumimoji="1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72" name="図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893" y="7904148"/>
            <a:ext cx="5107098" cy="1543152"/>
          </a:xfrm>
          <a:prstGeom prst="rect">
            <a:avLst/>
          </a:prstGeom>
        </p:spPr>
      </p:pic>
      <p:sp>
        <p:nvSpPr>
          <p:cNvPr id="173" name="正方形/長方形 172"/>
          <p:cNvSpPr/>
          <p:nvPr/>
        </p:nvSpPr>
        <p:spPr>
          <a:xfrm>
            <a:off x="-6350" y="9354483"/>
            <a:ext cx="20104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Key di</a:t>
            </a:r>
            <a:r>
              <a:rPr lang="en-US" altLang="ja-JP" sz="2400" dirty="0">
                <a:solidFill>
                  <a:srgbClr val="000000"/>
                </a:solidFill>
                <a:latin typeface="UDZOBK+HelveticaNeue"/>
              </a:rPr>
              <a:t>ff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erence: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slope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of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loss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function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does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not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continue to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increase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as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errors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become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larger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,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it remains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constant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or it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tapers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o</a:t>
            </a:r>
            <a:r>
              <a:rPr lang="en-US" altLang="ja-JP" sz="2400" dirty="0" smtClean="0">
                <a:solidFill>
                  <a:srgbClr val="FF0000"/>
                </a:solidFill>
                <a:latin typeface="UDZOBK+HelveticaNeue"/>
              </a:rPr>
              <a:t>ff</a:t>
            </a:r>
            <a:r>
              <a:rPr lang="ja-JP" altLang="en-US" sz="2400" dirty="0" smtClean="0">
                <a:solidFill>
                  <a:srgbClr val="FF0000"/>
                </a:solidFill>
                <a:latin typeface="UDZOBK+HelveticaNeue"/>
              </a:rPr>
              <a:t>（衰える）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. </a:t>
            </a:r>
          </a:p>
          <a:p>
            <a:pPr marL="342900" indent="-34290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Robust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loss functions make the ICP problems slightly more di</a:t>
            </a:r>
            <a:r>
              <a:rPr lang="en-US" altLang="ja-JP" sz="2400" dirty="0">
                <a:solidFill>
                  <a:srgbClr val="000000"/>
                </a:solidFill>
                <a:latin typeface="UDZOBK+HelveticaNeue"/>
              </a:rPr>
              <a:t>ffi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cult because we can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no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longer derive a nice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closed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form</a:t>
            </a:r>
            <a:r>
              <a:rPr lang="ja-JP" altLang="en-US" sz="2400" dirty="0" smtClean="0">
                <a:solidFill>
                  <a:srgbClr val="FF0000"/>
                </a:solidFill>
                <a:latin typeface="JNFVZN+HelveticaNeue"/>
              </a:rPr>
              <a:t>（閉形式）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solution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for the point cloud alignment step, and this means we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need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to add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another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iterative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optimization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step inside the main loop. 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gradient descent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（最急降下法）のような方法で</a:t>
            </a:r>
            <a:r>
              <a:rPr lang="ja-JP" altLang="en-US" sz="2400" dirty="0">
                <a:solidFill>
                  <a:srgbClr val="000000"/>
                </a:solidFill>
                <a:latin typeface="JNFVZN+HelveticaNeue"/>
              </a:rPr>
              <a:t>最適化を解決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すると思う。 </a:t>
            </a:r>
            <a:endParaRPr lang="en-US" altLang="ja-JP" sz="2400" dirty="0" smtClean="0">
              <a:solidFill>
                <a:srgbClr val="000000"/>
              </a:solidFill>
              <a:latin typeface="JNFVZN+HelveticaNeue"/>
            </a:endParaRPr>
          </a:p>
          <a:p>
            <a:pPr marL="342900" indent="-34290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However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,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benefits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cannot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weigh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added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complexity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.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18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1488948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55" dirty="0">
                <a:latin typeface="Trebuchet MS"/>
                <a:cs typeface="Trebuchet MS"/>
              </a:rPr>
              <a:t>Summary </a:t>
            </a:r>
            <a:r>
              <a:rPr spc="-215" dirty="0"/>
              <a:t>| </a:t>
            </a:r>
            <a:r>
              <a:rPr spc="-315" dirty="0"/>
              <a:t>Pose </a:t>
            </a:r>
            <a:r>
              <a:rPr spc="15" dirty="0"/>
              <a:t>Estimation from </a:t>
            </a:r>
            <a:r>
              <a:rPr spc="-114" dirty="0"/>
              <a:t>LIDAR</a:t>
            </a:r>
            <a:r>
              <a:rPr spc="190" dirty="0"/>
              <a:t> </a:t>
            </a:r>
            <a:r>
              <a:rPr spc="-150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8267" y="2695772"/>
            <a:ext cx="13096875" cy="4155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2120" marR="5080" lvl="0" indent="-440055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2120" algn="l"/>
                <a:tab pos="452755" algn="l"/>
              </a:tabLst>
              <a:defRPr/>
            </a:pPr>
            <a:r>
              <a:rPr kumimoji="1" sz="3300" b="0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ICP</a:t>
            </a:r>
            <a:r>
              <a:rPr kumimoji="1" sz="3300" b="0" i="0" u="none" strike="noStrike" kern="1200" cap="none" spc="-1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way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1" sz="3300" b="0" i="0" u="none" strike="noStrike" kern="1200" cap="none" spc="-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determine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motion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self-driving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</a:t>
            </a:r>
            <a:r>
              <a:rPr kumimoji="1" sz="3300" b="0" i="0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aligning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</a:t>
            </a:r>
            <a:r>
              <a:rPr kumimoji="1" sz="3300" b="0" i="0" u="none" strike="noStrike" kern="1200" cap="none" spc="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</a:t>
            </a:r>
            <a:r>
              <a:rPr kumimoji="1" sz="3300" b="0" i="0" u="none" strike="noStrike" kern="1200" cap="none" spc="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clouds</a:t>
            </a:r>
            <a:r>
              <a:rPr kumimoji="1" sz="3300" b="0" i="0" u="none" strike="noStrike" kern="1200" cap="none" spc="-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1" sz="330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LIDAR </a:t>
            </a:r>
            <a:r>
              <a:rPr kumimoji="1" sz="3300" b="0" i="0" u="none" strike="noStrike" kern="1200" cap="none" spc="-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</a:t>
            </a:r>
            <a:r>
              <a:rPr kumimoji="1" sz="3300" b="0" i="0" u="none" strike="noStrike" kern="1200" cap="none" spc="6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12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sensors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2A5C"/>
              </a:buClr>
              <a:buSzTx/>
              <a:buFont typeface="Arial"/>
              <a:buChar char="•"/>
              <a:tabLst/>
              <a:defRPr/>
            </a:pPr>
            <a:endParaRPr kumimoji="1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2120" marR="213995" lvl="0" indent="-44005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2120" algn="l"/>
                <a:tab pos="452755" algn="l"/>
              </a:tabLst>
              <a:defRPr/>
            </a:pPr>
            <a:r>
              <a:rPr kumimoji="1" sz="3300" b="0" i="0" u="none" strike="noStrike" kern="1200" cap="none" spc="-1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ICP </a:t>
            </a:r>
            <a:r>
              <a:rPr kumimoji="1" sz="3300" b="0" i="1" u="none" strike="noStrike" kern="1200" cap="none" spc="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iteratively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minimizes the </a:t>
            </a:r>
            <a:r>
              <a:rPr kumimoji="1" sz="3300" b="0" i="0" u="none" strike="noStrike" kern="1200" cap="none" spc="-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distance </a:t>
            </a:r>
            <a:r>
              <a:rPr kumimoji="1" sz="3300" b="0" i="0" u="none" strike="noStrike" kern="1200" cap="none" spc="-7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between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points </a:t>
            </a:r>
            <a:r>
              <a:rPr kumimoji="1" sz="3300" b="0" i="0" u="none" strike="noStrike" kern="1200" cap="none" spc="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</a:t>
            </a:r>
            <a:r>
              <a:rPr kumimoji="1" sz="3300" b="0" i="0" u="none" strike="noStrike" kern="1200" cap="none" spc="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2A5C"/>
              </a:buClr>
              <a:buSzTx/>
              <a:buFont typeface="Arial"/>
              <a:buChar char="•"/>
              <a:tabLst/>
              <a:defRPr/>
            </a:pPr>
            <a:endParaRPr kumimoji="1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2120" marR="297180" lvl="0" indent="-44005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2120" algn="l"/>
                <a:tab pos="452755" algn="l"/>
              </a:tabLst>
              <a:defRPr/>
            </a:pPr>
            <a:r>
              <a:rPr kumimoji="1" sz="3300" b="0" i="0" u="none" strike="noStrike" kern="1200" cap="none" spc="-1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ICP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1" sz="3300" b="0" i="0" u="none" strike="noStrike" kern="1200" cap="none" spc="-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sensitive</a:t>
            </a:r>
            <a:r>
              <a:rPr kumimoji="1" sz="3300" b="0" i="0" u="none" strike="noStrike" kern="1200" cap="none" spc="-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outliers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caused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moving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objects</a:t>
            </a:r>
            <a:r>
              <a:rPr kumimoji="1" sz="3300" b="0" i="0" u="none" strike="noStrike" kern="1200" cap="none" spc="-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which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partly </a:t>
            </a:r>
            <a:r>
              <a:rPr kumimoji="1" sz="3300" b="0" i="0" u="none" strike="noStrike" kern="1200" cap="none" spc="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mitigated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using </a:t>
            </a:r>
            <a:r>
              <a:rPr kumimoji="1" sz="3300" b="0" i="0" u="none" strike="noStrike" kern="1200" cap="none" spc="-2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robust </a:t>
            </a:r>
            <a:r>
              <a:rPr kumimoji="1" sz="3300" b="0" i="0" u="none" strike="noStrike" kern="1200" cap="none" spc="-8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loss</a:t>
            </a:r>
            <a:r>
              <a:rPr kumimoji="1" sz="3300" b="0" i="0" u="none" strike="noStrike" kern="1200" cap="none" spc="48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functions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5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674" y="636495"/>
            <a:ext cx="871537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55" dirty="0">
                <a:latin typeface="Trebuchet MS"/>
                <a:cs typeface="Trebuchet MS"/>
              </a:rPr>
              <a:t>Summary </a:t>
            </a:r>
            <a:r>
              <a:rPr spc="-215" dirty="0"/>
              <a:t>| </a:t>
            </a:r>
            <a:r>
              <a:rPr spc="-114" dirty="0"/>
              <a:t>LIDAR</a:t>
            </a:r>
            <a:r>
              <a:rPr spc="690" dirty="0"/>
              <a:t> </a:t>
            </a:r>
            <a:r>
              <a:rPr spc="-125" dirty="0"/>
              <a:t>Sensing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8267" y="2643417"/>
            <a:ext cx="13190219" cy="41658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2120" marR="0" lvl="0" indent="-440055" algn="l" defTabSz="914400" rtl="0" eaLnBrk="1" fontAlgn="auto" latinLnBrk="0" hangingPunct="1">
              <a:lnSpc>
                <a:spcPts val="396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2120" algn="l"/>
                <a:tab pos="452755" algn="l"/>
              </a:tabLst>
              <a:defRPr/>
            </a:pPr>
            <a:r>
              <a:rPr kumimoji="1" sz="330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LIDAR </a:t>
            </a:r>
            <a:r>
              <a:rPr kumimoji="1" sz="3300" b="0" i="0" u="none" strike="noStrike" kern="1200" cap="none" spc="-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measures </a:t>
            </a:r>
            <a:r>
              <a:rPr kumimoji="1" sz="3300" b="0" i="0" u="none" strike="noStrike" kern="1200" cap="none" spc="-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distances</a:t>
            </a:r>
            <a:r>
              <a:rPr kumimoji="1" sz="3300" b="0" i="0" u="none" strike="noStrike" kern="1200" cap="none" spc="-3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using 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laser </a:t>
            </a:r>
            <a:r>
              <a:rPr kumimoji="1" sz="3300" b="0" i="0" u="none" strike="noStrike" kern="1200" cap="none" spc="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light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1" sz="3300" b="0" i="0" u="none" strike="noStrike" kern="1200" cap="none" spc="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1" u="none" strike="noStrike" kern="1200" cap="none" spc="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time-of-flight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52120" marR="0" lvl="0" indent="0" algn="l" defTabSz="914400" rtl="0" eaLnBrk="1" fontAlgn="auto" latinLnBrk="0" hangingPunct="1">
              <a:lnSpc>
                <a:spcPts val="3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300" b="0" i="0" u="none" strike="noStrike" kern="1200" cap="none" spc="-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equation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2120" marR="156845" lvl="0" indent="-44005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2120" algn="l"/>
                <a:tab pos="452755" algn="l"/>
              </a:tabLst>
              <a:defRPr/>
            </a:pPr>
            <a:r>
              <a:rPr kumimoji="1" sz="330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LIDAR </a:t>
            </a:r>
            <a:r>
              <a:rPr kumimoji="1" sz="33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scans</a:t>
            </a:r>
            <a:r>
              <a:rPr kumimoji="1" sz="3300" b="0" i="0" u="none" strike="noStrike" kern="1200" cap="none" spc="-10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</a:t>
            </a:r>
            <a:r>
              <a:rPr kumimoji="1" sz="3300" b="0" i="0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stored 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</a:t>
            </a:r>
            <a:r>
              <a:rPr kumimoji="1" sz="3300" b="0" i="1" u="none" strike="noStrike" kern="1200" cap="none" spc="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points</a:t>
            </a:r>
            <a:r>
              <a:rPr kumimoji="1" sz="3300" b="0" i="1" u="none" strike="noStrike" kern="1200" cap="none" spc="10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3300" b="0" i="1" u="none" strike="noStrike" kern="1200" cap="none" spc="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clouds</a:t>
            </a:r>
            <a:r>
              <a:rPr kumimoji="1" sz="3300" b="0" i="1" u="none" strike="noStrike" kern="1200" cap="none" spc="1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1" sz="3300" b="0" i="0" u="none" strike="noStrike" kern="1200" cap="none" spc="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 </a:t>
            </a:r>
            <a:r>
              <a:rPr kumimoji="1" sz="3300" b="0" i="0" u="none" strike="noStrike" kern="1200" cap="none" spc="-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manipulated 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using </a:t>
            </a:r>
            <a:r>
              <a:rPr kumimoji="1" sz="3300" b="0" i="0" u="none" strike="noStrike" kern="1200" cap="none" spc="-5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common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spatial </a:t>
            </a:r>
            <a:r>
              <a:rPr kumimoji="1" sz="3300" b="0" i="0" u="none" strike="noStrike" kern="1200" cap="none" spc="-4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operations </a:t>
            </a:r>
            <a:r>
              <a:rPr kumimoji="1" sz="3300" b="0" i="0" u="none" strike="noStrike" kern="1200" cap="none" spc="-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(e.g., </a:t>
            </a:r>
            <a:r>
              <a:rPr kumimoji="1" sz="3300" b="0" i="0" u="none" strike="noStrike" kern="1200" cap="none" spc="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translation, rotation,</a:t>
            </a:r>
            <a:r>
              <a:rPr kumimoji="1" sz="3300" b="0" i="0" u="none" strike="noStrike" kern="1200" cap="none" spc="8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scaling)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2A5C"/>
              </a:buClr>
              <a:buSzTx/>
              <a:buFont typeface="Arial"/>
              <a:buChar char="•"/>
              <a:tabLst/>
              <a:defRPr/>
            </a:pPr>
            <a:endParaRPr kumimoji="1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2120" marR="5080" lvl="0" indent="-44005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2120" algn="l"/>
                <a:tab pos="452755" algn="l"/>
              </a:tabLst>
              <a:defRPr/>
            </a:pPr>
            <a:r>
              <a:rPr kumimoji="1" sz="3300" b="0" i="0" u="none" strike="noStrike" kern="1200" cap="none" spc="-1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Iterative </a:t>
            </a:r>
            <a:r>
              <a:rPr kumimoji="1" sz="3300" b="0" i="0" u="none" strike="noStrike" kern="1200" cap="none" spc="-9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Closest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ICP</a:t>
            </a:r>
            <a:r>
              <a:rPr kumimoji="1" sz="3300" b="0" i="0" u="none" strike="noStrike" kern="1200" cap="none" spc="-6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r>
              <a:rPr kumimoji="1" sz="3300" b="0" i="0" u="none" strike="noStrike" kern="1200" cap="none" spc="1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algorithm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1" sz="3300" b="0" i="0" u="none" strike="noStrike" kern="1200" cap="none" spc="-114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one 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way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1" sz="3300" b="0" i="0" u="none" strike="noStrike" kern="1200" cap="none" spc="-3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using </a:t>
            </a:r>
            <a:r>
              <a:rPr kumimoji="1" sz="3300" b="0" i="0" u="none" strike="noStrike" kern="1200" cap="none" spc="-6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LIDAR 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1" sz="33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localize</a:t>
            </a:r>
            <a:r>
              <a:rPr kumimoji="1" sz="3300" b="0" i="0" u="none" strike="noStrike" kern="1200" cap="none" spc="-1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17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1" sz="3300" b="0" i="0" u="none" strike="noStrike" kern="1200" cap="none" spc="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self-driving</a:t>
            </a:r>
            <a:r>
              <a:rPr kumimoji="1" sz="3300" b="0" i="0" u="none" strike="noStrike" kern="1200" cap="none" spc="-180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3300" b="0" i="0" u="none" strike="noStrike" kern="1200" cap="none" spc="-55" normalizeH="0" baseline="0" noProof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</a:t>
            </a:r>
            <a:endParaRPr kumimoji="1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775450" y="7026275"/>
            <a:ext cx="12801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solidFill>
                  <a:srgbClr val="000000"/>
                </a:solidFill>
                <a:latin typeface="MZVFMG+PingFangSC-Regular"/>
              </a:rPr>
              <a:t>論⽂：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LiDAR and Inertial Fusion for Pose Estimation by Non-linear Optimization: </a:t>
            </a:r>
            <a:endParaRPr lang="en-US" altLang="ja-JP" sz="2400" dirty="0" smtClean="0">
              <a:solidFill>
                <a:srgbClr val="000000"/>
              </a:solidFill>
              <a:latin typeface="JNFVZN+HelveticaNeue"/>
            </a:endParaRPr>
          </a:p>
          <a:p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  <a:hlinkClick r:id="rId2"/>
              </a:rPr>
              <a:t>https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  <a:hlinkClick r:id="rId2"/>
              </a:rPr>
              <a:t>://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  <a:hlinkClick r:id="rId2"/>
              </a:rPr>
              <a:t>arxiv.org/pdf/1710.07104.pdf</a:t>
            </a:r>
            <a:endParaRPr lang="en-US" altLang="ja-JP" sz="2400" dirty="0" smtClean="0">
              <a:solidFill>
                <a:srgbClr val="000000"/>
              </a:solidFill>
              <a:latin typeface="JNFVZN+HelveticaNeue"/>
            </a:endParaRPr>
          </a:p>
          <a:p>
            <a:endParaRPr lang="en-US" altLang="ja-JP" sz="2400" dirty="0" smtClean="0">
              <a:solidFill>
                <a:srgbClr val="000000"/>
              </a:solidFill>
              <a:latin typeface="JNFVZN+HelveticaNeue"/>
            </a:endParaRPr>
          </a:p>
          <a:p>
            <a:pPr marL="342900" indent="-34290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Most compelling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（説得力のある）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ways to do state estimation, really are some 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guise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（変装）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of an 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optimization.</a:t>
            </a:r>
          </a:p>
          <a:p>
            <a:pPr marL="342900" indent="-34290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You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need to be thinking about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what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you’re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unsure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about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as well, and that’s important when you’re going to come up for some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planning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decisions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. 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つまり過信しないと思う。</a:t>
            </a:r>
            <a:endParaRPr lang="en-US" altLang="ja-JP" sz="2400" dirty="0">
              <a:solidFill>
                <a:srgbClr val="000000"/>
              </a:solidFill>
              <a:latin typeface="UDZOBK+HelveticaNeue"/>
            </a:endParaRPr>
          </a:p>
          <a:p>
            <a:pPr marL="342900" indent="-342900">
              <a:buFontTx/>
              <a:buChar char="-"/>
            </a:pP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Wouldn’t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necessarily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recommend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using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raw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least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squares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because the stu</a:t>
            </a:r>
            <a:r>
              <a:rPr lang="en-US" altLang="ja-JP" sz="2400" dirty="0">
                <a:solidFill>
                  <a:srgbClr val="000000"/>
                </a:solidFill>
                <a:latin typeface="UDZOBK+HelveticaNeue"/>
              </a:rPr>
              <a:t>ff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, that’s an 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outlier.</a:t>
            </a:r>
            <a:endParaRPr lang="en-US" altLang="ja-JP" sz="2400" dirty="0">
              <a:solidFill>
                <a:srgbClr val="000000"/>
              </a:solidFill>
              <a:latin typeface="UDZOBK+HelveticaNeue"/>
            </a:endParaRPr>
          </a:p>
          <a:p>
            <a:pPr marL="800100" lvl="1" indent="-34290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Least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squares spends all of its time worrying about rather than the stu</a:t>
            </a:r>
            <a:r>
              <a:rPr lang="en-US" altLang="ja-JP" sz="2400" dirty="0">
                <a:solidFill>
                  <a:srgbClr val="000000"/>
                </a:solidFill>
                <a:latin typeface="UDZOBK+HelveticaNeue"/>
              </a:rPr>
              <a:t>ff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that makes sense. 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638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01568" y="5844533"/>
            <a:ext cx="9912350" cy="0"/>
          </a:xfrm>
          <a:custGeom>
            <a:avLst/>
            <a:gdLst/>
            <a:ahLst/>
            <a:cxnLst/>
            <a:rect l="l" t="t" r="r" b="b"/>
            <a:pathLst>
              <a:path w="9912350">
                <a:moveTo>
                  <a:pt x="0" y="0"/>
                </a:moveTo>
                <a:lnTo>
                  <a:pt x="9912059" y="0"/>
                </a:lnTo>
              </a:path>
            </a:pathLst>
          </a:custGeom>
          <a:ln w="41883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47707" y="6711106"/>
            <a:ext cx="15940247" cy="1342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31559" y="4813948"/>
            <a:ext cx="16513175" cy="3382010"/>
            <a:chOff x="1131559" y="4813948"/>
            <a:chExt cx="16513175" cy="3382010"/>
          </a:xfrm>
        </p:grpSpPr>
        <p:sp>
          <p:nvSpPr>
            <p:cNvPr id="5" name="object 5"/>
            <p:cNvSpPr/>
            <p:nvPr/>
          </p:nvSpPr>
          <p:spPr>
            <a:xfrm>
              <a:off x="4113335" y="5997509"/>
              <a:ext cx="9912350" cy="0"/>
            </a:xfrm>
            <a:custGeom>
              <a:avLst/>
              <a:gdLst/>
              <a:ahLst/>
              <a:cxnLst/>
              <a:rect l="l" t="t" r="r" b="b"/>
              <a:pathLst>
                <a:path w="9912350">
                  <a:moveTo>
                    <a:pt x="0" y="0"/>
                  </a:moveTo>
                  <a:lnTo>
                    <a:pt x="9912059" y="0"/>
                  </a:lnTo>
                </a:path>
              </a:pathLst>
            </a:custGeom>
            <a:ln w="41883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07824" y="5785143"/>
              <a:ext cx="527560" cy="2382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07824" y="5785143"/>
              <a:ext cx="527685" cy="238760"/>
            </a:xfrm>
            <a:custGeom>
              <a:avLst/>
              <a:gdLst/>
              <a:ahLst/>
              <a:cxnLst/>
              <a:rect l="l" t="t" r="r" b="b"/>
              <a:pathLst>
                <a:path w="527685" h="238760">
                  <a:moveTo>
                    <a:pt x="263697" y="0"/>
                  </a:moveTo>
                  <a:lnTo>
                    <a:pt x="212801" y="4888"/>
                  </a:lnTo>
                  <a:lnTo>
                    <a:pt x="163432" y="19547"/>
                  </a:lnTo>
                  <a:lnTo>
                    <a:pt x="117095" y="43963"/>
                  </a:lnTo>
                  <a:lnTo>
                    <a:pt x="75294" y="78126"/>
                  </a:lnTo>
                  <a:lnTo>
                    <a:pt x="45499" y="113823"/>
                  </a:lnTo>
                  <a:lnTo>
                    <a:pt x="23176" y="153048"/>
                  </a:lnTo>
                  <a:lnTo>
                    <a:pt x="8089" y="194833"/>
                  </a:lnTo>
                  <a:lnTo>
                    <a:pt x="0" y="238210"/>
                  </a:lnTo>
                  <a:lnTo>
                    <a:pt x="527561" y="238210"/>
                  </a:lnTo>
                  <a:lnTo>
                    <a:pt x="519472" y="194832"/>
                  </a:lnTo>
                  <a:lnTo>
                    <a:pt x="504385" y="153048"/>
                  </a:lnTo>
                  <a:lnTo>
                    <a:pt x="482062" y="113823"/>
                  </a:lnTo>
                  <a:lnTo>
                    <a:pt x="452266" y="78126"/>
                  </a:lnTo>
                  <a:lnTo>
                    <a:pt x="410439" y="43963"/>
                  </a:lnTo>
                  <a:lnTo>
                    <a:pt x="364044" y="19547"/>
                  </a:lnTo>
                  <a:lnTo>
                    <a:pt x="314619" y="4888"/>
                  </a:lnTo>
                  <a:lnTo>
                    <a:pt x="263697" y="0"/>
                  </a:lnTo>
                  <a:close/>
                </a:path>
              </a:pathLst>
            </a:custGeom>
            <a:ln w="20941">
              <a:solidFill>
                <a:srgbClr val="002A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81562" y="6185342"/>
              <a:ext cx="441959" cy="658495"/>
            </a:xfrm>
            <a:custGeom>
              <a:avLst/>
              <a:gdLst/>
              <a:ahLst/>
              <a:cxnLst/>
              <a:rect l="l" t="t" r="r" b="b"/>
              <a:pathLst>
                <a:path w="441960" h="658495">
                  <a:moveTo>
                    <a:pt x="193664" y="416600"/>
                  </a:moveTo>
                  <a:lnTo>
                    <a:pt x="110262" y="416600"/>
                  </a:lnTo>
                  <a:lnTo>
                    <a:pt x="110262" y="602234"/>
                  </a:lnTo>
                  <a:lnTo>
                    <a:pt x="108932" y="606052"/>
                  </a:lnTo>
                  <a:lnTo>
                    <a:pt x="86602" y="635422"/>
                  </a:lnTo>
                  <a:lnTo>
                    <a:pt x="85272" y="639239"/>
                  </a:lnTo>
                  <a:lnTo>
                    <a:pt x="85272" y="654429"/>
                  </a:lnTo>
                  <a:lnTo>
                    <a:pt x="89013" y="658170"/>
                  </a:lnTo>
                  <a:lnTo>
                    <a:pt x="189923" y="658169"/>
                  </a:lnTo>
                  <a:lnTo>
                    <a:pt x="193664" y="654429"/>
                  </a:lnTo>
                  <a:lnTo>
                    <a:pt x="193664" y="416600"/>
                  </a:lnTo>
                  <a:close/>
                </a:path>
                <a:path w="441960" h="658495">
                  <a:moveTo>
                    <a:pt x="331263" y="416600"/>
                  </a:moveTo>
                  <a:lnTo>
                    <a:pt x="247860" y="416600"/>
                  </a:lnTo>
                  <a:lnTo>
                    <a:pt x="247860" y="654429"/>
                  </a:lnTo>
                  <a:lnTo>
                    <a:pt x="251602" y="658170"/>
                  </a:lnTo>
                  <a:lnTo>
                    <a:pt x="352512" y="658169"/>
                  </a:lnTo>
                  <a:lnTo>
                    <a:pt x="356202" y="654429"/>
                  </a:lnTo>
                  <a:lnTo>
                    <a:pt x="356202" y="639239"/>
                  </a:lnTo>
                  <a:lnTo>
                    <a:pt x="354923" y="635420"/>
                  </a:lnTo>
                  <a:lnTo>
                    <a:pt x="332541" y="606050"/>
                  </a:lnTo>
                  <a:lnTo>
                    <a:pt x="331263" y="602234"/>
                  </a:lnTo>
                  <a:lnTo>
                    <a:pt x="331263" y="416600"/>
                  </a:lnTo>
                  <a:close/>
                </a:path>
                <a:path w="441960" h="658495">
                  <a:moveTo>
                    <a:pt x="56888" y="416600"/>
                  </a:moveTo>
                  <a:lnTo>
                    <a:pt x="16318" y="416600"/>
                  </a:lnTo>
                  <a:lnTo>
                    <a:pt x="748" y="435522"/>
                  </a:lnTo>
                  <a:lnTo>
                    <a:pt x="0" y="439133"/>
                  </a:lnTo>
                  <a:lnTo>
                    <a:pt x="10887" y="477661"/>
                  </a:lnTo>
                  <a:lnTo>
                    <a:pt x="12618" y="478972"/>
                  </a:lnTo>
                  <a:lnTo>
                    <a:pt x="23818" y="478972"/>
                  </a:lnTo>
                  <a:lnTo>
                    <a:pt x="25779" y="477011"/>
                  </a:lnTo>
                  <a:lnTo>
                    <a:pt x="25779" y="444603"/>
                  </a:lnTo>
                  <a:lnTo>
                    <a:pt x="30643" y="439739"/>
                  </a:lnTo>
                  <a:lnTo>
                    <a:pt x="73036" y="439739"/>
                  </a:lnTo>
                  <a:lnTo>
                    <a:pt x="73207" y="439131"/>
                  </a:lnTo>
                  <a:lnTo>
                    <a:pt x="72458" y="435521"/>
                  </a:lnTo>
                  <a:lnTo>
                    <a:pt x="56888" y="416600"/>
                  </a:lnTo>
                  <a:close/>
                </a:path>
                <a:path w="441960" h="658495">
                  <a:moveTo>
                    <a:pt x="73036" y="439739"/>
                  </a:moveTo>
                  <a:lnTo>
                    <a:pt x="42615" y="439739"/>
                  </a:lnTo>
                  <a:lnTo>
                    <a:pt x="47427" y="444603"/>
                  </a:lnTo>
                  <a:lnTo>
                    <a:pt x="47428" y="477011"/>
                  </a:lnTo>
                  <a:lnTo>
                    <a:pt x="49390" y="478972"/>
                  </a:lnTo>
                  <a:lnTo>
                    <a:pt x="60587" y="478972"/>
                  </a:lnTo>
                  <a:lnTo>
                    <a:pt x="62322" y="477660"/>
                  </a:lnTo>
                  <a:lnTo>
                    <a:pt x="73036" y="439739"/>
                  </a:lnTo>
                  <a:close/>
                </a:path>
                <a:path w="441960" h="658495">
                  <a:moveTo>
                    <a:pt x="425207" y="416600"/>
                  </a:moveTo>
                  <a:lnTo>
                    <a:pt x="384636" y="416600"/>
                  </a:lnTo>
                  <a:lnTo>
                    <a:pt x="369066" y="435522"/>
                  </a:lnTo>
                  <a:lnTo>
                    <a:pt x="368318" y="439133"/>
                  </a:lnTo>
                  <a:lnTo>
                    <a:pt x="379204" y="477661"/>
                  </a:lnTo>
                  <a:lnTo>
                    <a:pt x="380937" y="478972"/>
                  </a:lnTo>
                  <a:lnTo>
                    <a:pt x="392136" y="478972"/>
                  </a:lnTo>
                  <a:lnTo>
                    <a:pt x="394047" y="477011"/>
                  </a:lnTo>
                  <a:lnTo>
                    <a:pt x="394047" y="444603"/>
                  </a:lnTo>
                  <a:lnTo>
                    <a:pt x="398909" y="439739"/>
                  </a:lnTo>
                  <a:lnTo>
                    <a:pt x="441356" y="439739"/>
                  </a:lnTo>
                  <a:lnTo>
                    <a:pt x="441529" y="439131"/>
                  </a:lnTo>
                  <a:lnTo>
                    <a:pt x="440777" y="435521"/>
                  </a:lnTo>
                  <a:lnTo>
                    <a:pt x="425207" y="416600"/>
                  </a:lnTo>
                  <a:close/>
                </a:path>
                <a:path w="441960" h="658495">
                  <a:moveTo>
                    <a:pt x="441356" y="439739"/>
                  </a:moveTo>
                  <a:lnTo>
                    <a:pt x="410882" y="439739"/>
                  </a:lnTo>
                  <a:lnTo>
                    <a:pt x="415745" y="444603"/>
                  </a:lnTo>
                  <a:lnTo>
                    <a:pt x="415746" y="477011"/>
                  </a:lnTo>
                  <a:lnTo>
                    <a:pt x="417709" y="478972"/>
                  </a:lnTo>
                  <a:lnTo>
                    <a:pt x="428904" y="478972"/>
                  </a:lnTo>
                  <a:lnTo>
                    <a:pt x="430587" y="477660"/>
                  </a:lnTo>
                  <a:lnTo>
                    <a:pt x="441356" y="439739"/>
                  </a:lnTo>
                  <a:close/>
                </a:path>
                <a:path w="441960" h="658495">
                  <a:moveTo>
                    <a:pt x="66737" y="147779"/>
                  </a:moveTo>
                  <a:lnTo>
                    <a:pt x="6468" y="147779"/>
                  </a:lnTo>
                  <a:lnTo>
                    <a:pt x="1716" y="152532"/>
                  </a:lnTo>
                  <a:lnTo>
                    <a:pt x="1715" y="290379"/>
                  </a:lnTo>
                  <a:lnTo>
                    <a:pt x="5308" y="294616"/>
                  </a:lnTo>
                  <a:lnTo>
                    <a:pt x="10045" y="295662"/>
                  </a:lnTo>
                  <a:lnTo>
                    <a:pt x="10045" y="316744"/>
                  </a:lnTo>
                  <a:lnTo>
                    <a:pt x="5308" y="317790"/>
                  </a:lnTo>
                  <a:lnTo>
                    <a:pt x="1715" y="322026"/>
                  </a:lnTo>
                  <a:lnTo>
                    <a:pt x="1715" y="411899"/>
                  </a:lnTo>
                  <a:lnTo>
                    <a:pt x="6470" y="416600"/>
                  </a:lnTo>
                  <a:lnTo>
                    <a:pt x="66738" y="416600"/>
                  </a:lnTo>
                  <a:lnTo>
                    <a:pt x="71489" y="411899"/>
                  </a:lnTo>
                  <a:lnTo>
                    <a:pt x="71491" y="322026"/>
                  </a:lnTo>
                  <a:lnTo>
                    <a:pt x="67950" y="317790"/>
                  </a:lnTo>
                  <a:lnTo>
                    <a:pt x="63213" y="316744"/>
                  </a:lnTo>
                  <a:lnTo>
                    <a:pt x="63213" y="295662"/>
                  </a:lnTo>
                  <a:lnTo>
                    <a:pt x="67950" y="294616"/>
                  </a:lnTo>
                  <a:lnTo>
                    <a:pt x="71490" y="290379"/>
                  </a:lnTo>
                  <a:lnTo>
                    <a:pt x="71491" y="238997"/>
                  </a:lnTo>
                  <a:lnTo>
                    <a:pt x="439810" y="238997"/>
                  </a:lnTo>
                  <a:lnTo>
                    <a:pt x="439810" y="237506"/>
                  </a:lnTo>
                  <a:lnTo>
                    <a:pt x="165949" y="237506"/>
                  </a:lnTo>
                  <a:lnTo>
                    <a:pt x="165949" y="170404"/>
                  </a:lnTo>
                  <a:lnTo>
                    <a:pt x="71491" y="170404"/>
                  </a:lnTo>
                  <a:lnTo>
                    <a:pt x="71491" y="152532"/>
                  </a:lnTo>
                  <a:lnTo>
                    <a:pt x="66737" y="147779"/>
                  </a:lnTo>
                  <a:close/>
                </a:path>
                <a:path w="441960" h="658495">
                  <a:moveTo>
                    <a:pt x="357127" y="238997"/>
                  </a:moveTo>
                  <a:lnTo>
                    <a:pt x="84397" y="238997"/>
                  </a:lnTo>
                  <a:lnTo>
                    <a:pt x="84397" y="411058"/>
                  </a:lnTo>
                  <a:lnTo>
                    <a:pt x="89940" y="416600"/>
                  </a:lnTo>
                  <a:lnTo>
                    <a:pt x="351585" y="416600"/>
                  </a:lnTo>
                  <a:lnTo>
                    <a:pt x="357127" y="411058"/>
                  </a:lnTo>
                  <a:lnTo>
                    <a:pt x="357127" y="368472"/>
                  </a:lnTo>
                  <a:lnTo>
                    <a:pt x="197367" y="368472"/>
                  </a:lnTo>
                  <a:lnTo>
                    <a:pt x="165127" y="336180"/>
                  </a:lnTo>
                  <a:lnTo>
                    <a:pt x="177136" y="326310"/>
                  </a:lnTo>
                  <a:lnTo>
                    <a:pt x="190638" y="319088"/>
                  </a:lnTo>
                  <a:lnTo>
                    <a:pt x="205294" y="314653"/>
                  </a:lnTo>
                  <a:lnTo>
                    <a:pt x="220762" y="313144"/>
                  </a:lnTo>
                  <a:lnTo>
                    <a:pt x="357127" y="313144"/>
                  </a:lnTo>
                  <a:lnTo>
                    <a:pt x="357127" y="289903"/>
                  </a:lnTo>
                  <a:lnTo>
                    <a:pt x="171419" y="289903"/>
                  </a:lnTo>
                  <a:lnTo>
                    <a:pt x="165951" y="284486"/>
                  </a:lnTo>
                  <a:lnTo>
                    <a:pt x="165950" y="271049"/>
                  </a:lnTo>
                  <a:lnTo>
                    <a:pt x="171417" y="265581"/>
                  </a:lnTo>
                  <a:lnTo>
                    <a:pt x="357127" y="265581"/>
                  </a:lnTo>
                  <a:lnTo>
                    <a:pt x="357127" y="238997"/>
                  </a:lnTo>
                  <a:close/>
                </a:path>
                <a:path w="441960" h="658495">
                  <a:moveTo>
                    <a:pt x="439810" y="238997"/>
                  </a:moveTo>
                  <a:lnTo>
                    <a:pt x="370034" y="238997"/>
                  </a:lnTo>
                  <a:lnTo>
                    <a:pt x="370034" y="290379"/>
                  </a:lnTo>
                  <a:lnTo>
                    <a:pt x="373573" y="294616"/>
                  </a:lnTo>
                  <a:lnTo>
                    <a:pt x="378312" y="295662"/>
                  </a:lnTo>
                  <a:lnTo>
                    <a:pt x="378312" y="316744"/>
                  </a:lnTo>
                  <a:lnTo>
                    <a:pt x="373575" y="317790"/>
                  </a:lnTo>
                  <a:lnTo>
                    <a:pt x="370034" y="322026"/>
                  </a:lnTo>
                  <a:lnTo>
                    <a:pt x="370034" y="411899"/>
                  </a:lnTo>
                  <a:lnTo>
                    <a:pt x="374787" y="416600"/>
                  </a:lnTo>
                  <a:lnTo>
                    <a:pt x="435055" y="416600"/>
                  </a:lnTo>
                  <a:lnTo>
                    <a:pt x="439807" y="411899"/>
                  </a:lnTo>
                  <a:lnTo>
                    <a:pt x="439810" y="322026"/>
                  </a:lnTo>
                  <a:lnTo>
                    <a:pt x="436217" y="317790"/>
                  </a:lnTo>
                  <a:lnTo>
                    <a:pt x="431480" y="316744"/>
                  </a:lnTo>
                  <a:lnTo>
                    <a:pt x="431480" y="295662"/>
                  </a:lnTo>
                  <a:lnTo>
                    <a:pt x="436217" y="294616"/>
                  </a:lnTo>
                  <a:lnTo>
                    <a:pt x="439810" y="290379"/>
                  </a:lnTo>
                  <a:lnTo>
                    <a:pt x="439810" y="238997"/>
                  </a:lnTo>
                  <a:close/>
                </a:path>
                <a:path w="441960" h="658495">
                  <a:moveTo>
                    <a:pt x="229592" y="358753"/>
                  </a:moveTo>
                  <a:lnTo>
                    <a:pt x="211933" y="358753"/>
                  </a:lnTo>
                  <a:lnTo>
                    <a:pt x="203609" y="362229"/>
                  </a:lnTo>
                  <a:lnTo>
                    <a:pt x="197367" y="368472"/>
                  </a:lnTo>
                  <a:lnTo>
                    <a:pt x="244158" y="368472"/>
                  </a:lnTo>
                  <a:lnTo>
                    <a:pt x="237915" y="362229"/>
                  </a:lnTo>
                  <a:lnTo>
                    <a:pt x="229592" y="358753"/>
                  </a:lnTo>
                  <a:close/>
                </a:path>
                <a:path w="441960" h="658495">
                  <a:moveTo>
                    <a:pt x="357127" y="313144"/>
                  </a:moveTo>
                  <a:lnTo>
                    <a:pt x="220762" y="313144"/>
                  </a:lnTo>
                  <a:lnTo>
                    <a:pt x="236234" y="314653"/>
                  </a:lnTo>
                  <a:lnTo>
                    <a:pt x="250891" y="319088"/>
                  </a:lnTo>
                  <a:lnTo>
                    <a:pt x="264392" y="326310"/>
                  </a:lnTo>
                  <a:lnTo>
                    <a:pt x="276398" y="336180"/>
                  </a:lnTo>
                  <a:lnTo>
                    <a:pt x="244158" y="368472"/>
                  </a:lnTo>
                  <a:lnTo>
                    <a:pt x="357127" y="368472"/>
                  </a:lnTo>
                  <a:lnTo>
                    <a:pt x="357127" y="313144"/>
                  </a:lnTo>
                  <a:close/>
                </a:path>
                <a:path w="441960" h="658495">
                  <a:moveTo>
                    <a:pt x="214044" y="265581"/>
                  </a:moveTo>
                  <a:lnTo>
                    <a:pt x="184854" y="265581"/>
                  </a:lnTo>
                  <a:lnTo>
                    <a:pt x="190269" y="271049"/>
                  </a:lnTo>
                  <a:lnTo>
                    <a:pt x="190271" y="284486"/>
                  </a:lnTo>
                  <a:lnTo>
                    <a:pt x="184852" y="289903"/>
                  </a:lnTo>
                  <a:lnTo>
                    <a:pt x="214044" y="289903"/>
                  </a:lnTo>
                  <a:lnTo>
                    <a:pt x="208578" y="284486"/>
                  </a:lnTo>
                  <a:lnTo>
                    <a:pt x="208577" y="271049"/>
                  </a:lnTo>
                  <a:lnTo>
                    <a:pt x="214044" y="265581"/>
                  </a:lnTo>
                  <a:close/>
                </a:path>
                <a:path w="441960" h="658495">
                  <a:moveTo>
                    <a:pt x="256673" y="265581"/>
                  </a:moveTo>
                  <a:lnTo>
                    <a:pt x="227479" y="265581"/>
                  </a:lnTo>
                  <a:lnTo>
                    <a:pt x="232949" y="271049"/>
                  </a:lnTo>
                  <a:lnTo>
                    <a:pt x="232949" y="284486"/>
                  </a:lnTo>
                  <a:lnTo>
                    <a:pt x="227479" y="289903"/>
                  </a:lnTo>
                  <a:lnTo>
                    <a:pt x="256671" y="289903"/>
                  </a:lnTo>
                  <a:lnTo>
                    <a:pt x="251256" y="284486"/>
                  </a:lnTo>
                  <a:lnTo>
                    <a:pt x="251255" y="271049"/>
                  </a:lnTo>
                  <a:lnTo>
                    <a:pt x="256673" y="265581"/>
                  </a:lnTo>
                  <a:close/>
                </a:path>
                <a:path w="441960" h="658495">
                  <a:moveTo>
                    <a:pt x="357127" y="265581"/>
                  </a:moveTo>
                  <a:lnTo>
                    <a:pt x="270106" y="265581"/>
                  </a:lnTo>
                  <a:lnTo>
                    <a:pt x="275576" y="271049"/>
                  </a:lnTo>
                  <a:lnTo>
                    <a:pt x="275576" y="284486"/>
                  </a:lnTo>
                  <a:lnTo>
                    <a:pt x="270106" y="289903"/>
                  </a:lnTo>
                  <a:lnTo>
                    <a:pt x="357127" y="289903"/>
                  </a:lnTo>
                  <a:lnTo>
                    <a:pt x="357127" y="265581"/>
                  </a:lnTo>
                  <a:close/>
                </a:path>
                <a:path w="441960" h="658495">
                  <a:moveTo>
                    <a:pt x="357127" y="166804"/>
                  </a:moveTo>
                  <a:lnTo>
                    <a:pt x="275576" y="166804"/>
                  </a:lnTo>
                  <a:lnTo>
                    <a:pt x="275576" y="237506"/>
                  </a:lnTo>
                  <a:lnTo>
                    <a:pt x="439810" y="237506"/>
                  </a:lnTo>
                  <a:lnTo>
                    <a:pt x="439810" y="170404"/>
                  </a:lnTo>
                  <a:lnTo>
                    <a:pt x="357127" y="170404"/>
                  </a:lnTo>
                  <a:lnTo>
                    <a:pt x="357127" y="166804"/>
                  </a:lnTo>
                  <a:close/>
                </a:path>
                <a:path w="441960" h="658495">
                  <a:moveTo>
                    <a:pt x="351585" y="123355"/>
                  </a:moveTo>
                  <a:lnTo>
                    <a:pt x="89940" y="123355"/>
                  </a:lnTo>
                  <a:lnTo>
                    <a:pt x="84397" y="128897"/>
                  </a:lnTo>
                  <a:lnTo>
                    <a:pt x="84397" y="170404"/>
                  </a:lnTo>
                  <a:lnTo>
                    <a:pt x="165949" y="170404"/>
                  </a:lnTo>
                  <a:lnTo>
                    <a:pt x="165949" y="166804"/>
                  </a:lnTo>
                  <a:lnTo>
                    <a:pt x="357127" y="166804"/>
                  </a:lnTo>
                  <a:lnTo>
                    <a:pt x="357127" y="128897"/>
                  </a:lnTo>
                  <a:lnTo>
                    <a:pt x="351585" y="123355"/>
                  </a:lnTo>
                  <a:close/>
                </a:path>
                <a:path w="441960" h="658495">
                  <a:moveTo>
                    <a:pt x="435055" y="147779"/>
                  </a:moveTo>
                  <a:lnTo>
                    <a:pt x="374786" y="147779"/>
                  </a:lnTo>
                  <a:lnTo>
                    <a:pt x="370035" y="152532"/>
                  </a:lnTo>
                  <a:lnTo>
                    <a:pt x="370034" y="170404"/>
                  </a:lnTo>
                  <a:lnTo>
                    <a:pt x="439810" y="170404"/>
                  </a:lnTo>
                  <a:lnTo>
                    <a:pt x="439810" y="152532"/>
                  </a:lnTo>
                  <a:lnTo>
                    <a:pt x="435055" y="147779"/>
                  </a:lnTo>
                  <a:close/>
                </a:path>
                <a:path w="441960" h="658495">
                  <a:moveTo>
                    <a:pt x="299278" y="79648"/>
                  </a:moveTo>
                  <a:lnTo>
                    <a:pt x="142247" y="79648"/>
                  </a:lnTo>
                  <a:lnTo>
                    <a:pt x="144508" y="81908"/>
                  </a:lnTo>
                  <a:lnTo>
                    <a:pt x="144508" y="123355"/>
                  </a:lnTo>
                  <a:lnTo>
                    <a:pt x="297017" y="123355"/>
                  </a:lnTo>
                  <a:lnTo>
                    <a:pt x="297017" y="81908"/>
                  </a:lnTo>
                  <a:lnTo>
                    <a:pt x="299278" y="79648"/>
                  </a:lnTo>
                  <a:close/>
                </a:path>
                <a:path w="441960" h="658495">
                  <a:moveTo>
                    <a:pt x="189191" y="43706"/>
                  </a:moveTo>
                  <a:lnTo>
                    <a:pt x="129490" y="43706"/>
                  </a:lnTo>
                  <a:lnTo>
                    <a:pt x="127231" y="45966"/>
                  </a:lnTo>
                  <a:lnTo>
                    <a:pt x="127231" y="77440"/>
                  </a:lnTo>
                  <a:lnTo>
                    <a:pt x="129490" y="79648"/>
                  </a:lnTo>
                  <a:lnTo>
                    <a:pt x="179275" y="79648"/>
                  </a:lnTo>
                  <a:lnTo>
                    <a:pt x="171245" y="71616"/>
                  </a:lnTo>
                  <a:lnTo>
                    <a:pt x="171245" y="61702"/>
                  </a:lnTo>
                  <a:lnTo>
                    <a:pt x="172655" y="54708"/>
                  </a:lnTo>
                  <a:lnTo>
                    <a:pt x="176500" y="48987"/>
                  </a:lnTo>
                  <a:lnTo>
                    <a:pt x="182204" y="45124"/>
                  </a:lnTo>
                  <a:lnTo>
                    <a:pt x="189191" y="43706"/>
                  </a:lnTo>
                  <a:close/>
                </a:path>
                <a:path w="441960" h="658495">
                  <a:moveTo>
                    <a:pt x="252334" y="43706"/>
                  </a:moveTo>
                  <a:lnTo>
                    <a:pt x="189191" y="43706"/>
                  </a:lnTo>
                  <a:lnTo>
                    <a:pt x="196178" y="45124"/>
                  </a:lnTo>
                  <a:lnTo>
                    <a:pt x="201882" y="48987"/>
                  </a:lnTo>
                  <a:lnTo>
                    <a:pt x="205726" y="54708"/>
                  </a:lnTo>
                  <a:lnTo>
                    <a:pt x="207136" y="61702"/>
                  </a:lnTo>
                  <a:lnTo>
                    <a:pt x="207136" y="71616"/>
                  </a:lnTo>
                  <a:lnTo>
                    <a:pt x="199105" y="79648"/>
                  </a:lnTo>
                  <a:lnTo>
                    <a:pt x="242420" y="79648"/>
                  </a:lnTo>
                  <a:lnTo>
                    <a:pt x="234389" y="71616"/>
                  </a:lnTo>
                  <a:lnTo>
                    <a:pt x="234389" y="61702"/>
                  </a:lnTo>
                  <a:lnTo>
                    <a:pt x="235798" y="54708"/>
                  </a:lnTo>
                  <a:lnTo>
                    <a:pt x="239643" y="48987"/>
                  </a:lnTo>
                  <a:lnTo>
                    <a:pt x="245347" y="45124"/>
                  </a:lnTo>
                  <a:lnTo>
                    <a:pt x="252334" y="43706"/>
                  </a:lnTo>
                  <a:close/>
                </a:path>
                <a:path w="441960" h="658495">
                  <a:moveTo>
                    <a:pt x="312034" y="43706"/>
                  </a:moveTo>
                  <a:lnTo>
                    <a:pt x="252334" y="43706"/>
                  </a:lnTo>
                  <a:lnTo>
                    <a:pt x="259321" y="45124"/>
                  </a:lnTo>
                  <a:lnTo>
                    <a:pt x="265025" y="48987"/>
                  </a:lnTo>
                  <a:lnTo>
                    <a:pt x="268870" y="54708"/>
                  </a:lnTo>
                  <a:lnTo>
                    <a:pt x="270280" y="61702"/>
                  </a:lnTo>
                  <a:lnTo>
                    <a:pt x="270280" y="71616"/>
                  </a:lnTo>
                  <a:lnTo>
                    <a:pt x="262247" y="79648"/>
                  </a:lnTo>
                  <a:lnTo>
                    <a:pt x="312034" y="79648"/>
                  </a:lnTo>
                  <a:lnTo>
                    <a:pt x="314294" y="77440"/>
                  </a:lnTo>
                  <a:lnTo>
                    <a:pt x="314294" y="45966"/>
                  </a:lnTo>
                  <a:lnTo>
                    <a:pt x="312034" y="43706"/>
                  </a:lnTo>
                  <a:close/>
                </a:path>
                <a:path w="441960" h="658495">
                  <a:moveTo>
                    <a:pt x="291592" y="0"/>
                  </a:moveTo>
                  <a:lnTo>
                    <a:pt x="149934" y="0"/>
                  </a:lnTo>
                  <a:lnTo>
                    <a:pt x="144508" y="5424"/>
                  </a:lnTo>
                  <a:lnTo>
                    <a:pt x="144508" y="41446"/>
                  </a:lnTo>
                  <a:lnTo>
                    <a:pt x="142247" y="43706"/>
                  </a:lnTo>
                  <a:lnTo>
                    <a:pt x="299278" y="43706"/>
                  </a:lnTo>
                  <a:lnTo>
                    <a:pt x="297017" y="41446"/>
                  </a:lnTo>
                  <a:lnTo>
                    <a:pt x="297017" y="5424"/>
                  </a:lnTo>
                  <a:lnTo>
                    <a:pt x="2915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31559" y="6613414"/>
              <a:ext cx="6228333" cy="15706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98536" y="6029360"/>
              <a:ext cx="3694379" cy="1358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98536" y="6026898"/>
              <a:ext cx="3694429" cy="1361440"/>
            </a:xfrm>
            <a:custGeom>
              <a:avLst/>
              <a:gdLst/>
              <a:ahLst/>
              <a:cxnLst/>
              <a:rect l="l" t="t" r="r" b="b"/>
              <a:pathLst>
                <a:path w="3694429" h="1361440">
                  <a:moveTo>
                    <a:pt x="1124817" y="0"/>
                  </a:moveTo>
                  <a:lnTo>
                    <a:pt x="1080256" y="3448"/>
                  </a:lnTo>
                  <a:lnTo>
                    <a:pt x="1037002" y="13635"/>
                  </a:lnTo>
                  <a:lnTo>
                    <a:pt x="995817" y="30323"/>
                  </a:lnTo>
                  <a:lnTo>
                    <a:pt x="957469" y="53273"/>
                  </a:lnTo>
                  <a:lnTo>
                    <a:pt x="918094" y="84015"/>
                  </a:lnTo>
                  <a:lnTo>
                    <a:pt x="876132" y="121315"/>
                  </a:lnTo>
                  <a:lnTo>
                    <a:pt x="832910" y="162838"/>
                  </a:lnTo>
                  <a:lnTo>
                    <a:pt x="789752" y="206253"/>
                  </a:lnTo>
                  <a:lnTo>
                    <a:pt x="747984" y="249224"/>
                  </a:lnTo>
                  <a:lnTo>
                    <a:pt x="708932" y="289419"/>
                  </a:lnTo>
                  <a:lnTo>
                    <a:pt x="673922" y="324506"/>
                  </a:lnTo>
                  <a:lnTo>
                    <a:pt x="644278" y="352149"/>
                  </a:lnTo>
                  <a:lnTo>
                    <a:pt x="603007" y="380604"/>
                  </a:lnTo>
                  <a:lnTo>
                    <a:pt x="563851" y="395890"/>
                  </a:lnTo>
                  <a:lnTo>
                    <a:pt x="543154" y="399838"/>
                  </a:lnTo>
                  <a:lnTo>
                    <a:pt x="187324" y="475115"/>
                  </a:lnTo>
                  <a:lnTo>
                    <a:pt x="145351" y="488259"/>
                  </a:lnTo>
                  <a:lnTo>
                    <a:pt x="111860" y="514673"/>
                  </a:lnTo>
                  <a:lnTo>
                    <a:pt x="89682" y="551129"/>
                  </a:lnTo>
                  <a:lnTo>
                    <a:pt x="81646" y="594401"/>
                  </a:lnTo>
                  <a:lnTo>
                    <a:pt x="81357" y="741481"/>
                  </a:lnTo>
                  <a:lnTo>
                    <a:pt x="66012" y="741481"/>
                  </a:lnTo>
                  <a:lnTo>
                    <a:pt x="40329" y="746673"/>
                  </a:lnTo>
                  <a:lnTo>
                    <a:pt x="19345" y="760826"/>
                  </a:lnTo>
                  <a:lnTo>
                    <a:pt x="5191" y="781810"/>
                  </a:lnTo>
                  <a:lnTo>
                    <a:pt x="0" y="807494"/>
                  </a:lnTo>
                  <a:lnTo>
                    <a:pt x="0" y="1076755"/>
                  </a:lnTo>
                  <a:lnTo>
                    <a:pt x="5191" y="1102438"/>
                  </a:lnTo>
                  <a:lnTo>
                    <a:pt x="19345" y="1123422"/>
                  </a:lnTo>
                  <a:lnTo>
                    <a:pt x="40329" y="1137575"/>
                  </a:lnTo>
                  <a:lnTo>
                    <a:pt x="66012" y="1142767"/>
                  </a:lnTo>
                  <a:lnTo>
                    <a:pt x="224673" y="1142767"/>
                  </a:lnTo>
                  <a:lnTo>
                    <a:pt x="364516" y="1142767"/>
                  </a:lnTo>
                  <a:lnTo>
                    <a:pt x="361383" y="1125245"/>
                  </a:lnTo>
                  <a:lnTo>
                    <a:pt x="359117" y="1107394"/>
                  </a:lnTo>
                  <a:lnTo>
                    <a:pt x="357741" y="1089279"/>
                  </a:lnTo>
                  <a:lnTo>
                    <a:pt x="357277" y="1070965"/>
                  </a:lnTo>
                  <a:lnTo>
                    <a:pt x="360511" y="1022931"/>
                  </a:lnTo>
                  <a:lnTo>
                    <a:pt x="369929" y="976869"/>
                  </a:lnTo>
                  <a:lnTo>
                    <a:pt x="385110" y="933199"/>
                  </a:lnTo>
                  <a:lnTo>
                    <a:pt x="405631" y="892341"/>
                  </a:lnTo>
                  <a:lnTo>
                    <a:pt x="431070" y="854716"/>
                  </a:lnTo>
                  <a:lnTo>
                    <a:pt x="461005" y="820743"/>
                  </a:lnTo>
                  <a:lnTo>
                    <a:pt x="495013" y="790844"/>
                  </a:lnTo>
                  <a:lnTo>
                    <a:pt x="532672" y="765439"/>
                  </a:lnTo>
                  <a:lnTo>
                    <a:pt x="573559" y="744948"/>
                  </a:lnTo>
                  <a:lnTo>
                    <a:pt x="617253" y="729791"/>
                  </a:lnTo>
                  <a:lnTo>
                    <a:pt x="663331" y="720388"/>
                  </a:lnTo>
                  <a:lnTo>
                    <a:pt x="711370" y="717161"/>
                  </a:lnTo>
                  <a:lnTo>
                    <a:pt x="759410" y="720388"/>
                  </a:lnTo>
                  <a:lnTo>
                    <a:pt x="805487" y="729791"/>
                  </a:lnTo>
                  <a:lnTo>
                    <a:pt x="849181" y="744948"/>
                  </a:lnTo>
                  <a:lnTo>
                    <a:pt x="890069" y="765439"/>
                  </a:lnTo>
                  <a:lnTo>
                    <a:pt x="927728" y="790845"/>
                  </a:lnTo>
                  <a:lnTo>
                    <a:pt x="961736" y="820744"/>
                  </a:lnTo>
                  <a:lnTo>
                    <a:pt x="991671" y="854716"/>
                  </a:lnTo>
                  <a:lnTo>
                    <a:pt x="1017110" y="892341"/>
                  </a:lnTo>
                  <a:lnTo>
                    <a:pt x="1037631" y="933199"/>
                  </a:lnTo>
                  <a:lnTo>
                    <a:pt x="1052812" y="976869"/>
                  </a:lnTo>
                  <a:lnTo>
                    <a:pt x="1062230" y="1022931"/>
                  </a:lnTo>
                  <a:lnTo>
                    <a:pt x="1065463" y="1070965"/>
                  </a:lnTo>
                  <a:lnTo>
                    <a:pt x="1064999" y="1089278"/>
                  </a:lnTo>
                  <a:lnTo>
                    <a:pt x="1063623" y="1107390"/>
                  </a:lnTo>
                  <a:lnTo>
                    <a:pt x="1061357" y="1125241"/>
                  </a:lnTo>
                  <a:lnTo>
                    <a:pt x="1058225" y="1142767"/>
                  </a:lnTo>
                  <a:lnTo>
                    <a:pt x="2593593" y="1142767"/>
                  </a:lnTo>
                  <a:lnTo>
                    <a:pt x="2590461" y="1125245"/>
                  </a:lnTo>
                  <a:lnTo>
                    <a:pt x="2588195" y="1107394"/>
                  </a:lnTo>
                  <a:lnTo>
                    <a:pt x="2586819" y="1089279"/>
                  </a:lnTo>
                  <a:lnTo>
                    <a:pt x="2586355" y="1070965"/>
                  </a:lnTo>
                  <a:lnTo>
                    <a:pt x="2589583" y="1022931"/>
                  </a:lnTo>
                  <a:lnTo>
                    <a:pt x="2598985" y="976869"/>
                  </a:lnTo>
                  <a:lnTo>
                    <a:pt x="2614142" y="933199"/>
                  </a:lnTo>
                  <a:lnTo>
                    <a:pt x="2634634" y="892341"/>
                  </a:lnTo>
                  <a:lnTo>
                    <a:pt x="2660039" y="854716"/>
                  </a:lnTo>
                  <a:lnTo>
                    <a:pt x="2689938" y="820743"/>
                  </a:lnTo>
                  <a:lnTo>
                    <a:pt x="2723910" y="790844"/>
                  </a:lnTo>
                  <a:lnTo>
                    <a:pt x="2761535" y="765439"/>
                  </a:lnTo>
                  <a:lnTo>
                    <a:pt x="2802393" y="744948"/>
                  </a:lnTo>
                  <a:lnTo>
                    <a:pt x="2846063" y="729791"/>
                  </a:lnTo>
                  <a:lnTo>
                    <a:pt x="2892125" y="720388"/>
                  </a:lnTo>
                  <a:lnTo>
                    <a:pt x="2940158" y="717161"/>
                  </a:lnTo>
                  <a:lnTo>
                    <a:pt x="2988198" y="720388"/>
                  </a:lnTo>
                  <a:lnTo>
                    <a:pt x="3034275" y="729791"/>
                  </a:lnTo>
                  <a:lnTo>
                    <a:pt x="3077969" y="744948"/>
                  </a:lnTo>
                  <a:lnTo>
                    <a:pt x="3118857" y="765439"/>
                  </a:lnTo>
                  <a:lnTo>
                    <a:pt x="3156516" y="790845"/>
                  </a:lnTo>
                  <a:lnTo>
                    <a:pt x="3190524" y="820744"/>
                  </a:lnTo>
                  <a:lnTo>
                    <a:pt x="3220459" y="854716"/>
                  </a:lnTo>
                  <a:lnTo>
                    <a:pt x="3245898" y="892341"/>
                  </a:lnTo>
                  <a:lnTo>
                    <a:pt x="3266419" y="933199"/>
                  </a:lnTo>
                  <a:lnTo>
                    <a:pt x="3281600" y="976869"/>
                  </a:lnTo>
                  <a:lnTo>
                    <a:pt x="3291018" y="1022931"/>
                  </a:lnTo>
                  <a:lnTo>
                    <a:pt x="3294251" y="1070965"/>
                  </a:lnTo>
                  <a:lnTo>
                    <a:pt x="3293731" y="1090350"/>
                  </a:lnTo>
                  <a:lnTo>
                    <a:pt x="3292189" y="1109490"/>
                  </a:lnTo>
                  <a:lnTo>
                    <a:pt x="3289651" y="1128331"/>
                  </a:lnTo>
                  <a:lnTo>
                    <a:pt x="3286144" y="1146821"/>
                  </a:lnTo>
                  <a:lnTo>
                    <a:pt x="3469995" y="1146821"/>
                  </a:lnTo>
                  <a:lnTo>
                    <a:pt x="3580305" y="1146821"/>
                  </a:lnTo>
                  <a:lnTo>
                    <a:pt x="3628657" y="1146821"/>
                  </a:lnTo>
                  <a:lnTo>
                    <a:pt x="3654298" y="1141630"/>
                  </a:lnTo>
                  <a:lnTo>
                    <a:pt x="3675182" y="1127476"/>
                  </a:lnTo>
                  <a:lnTo>
                    <a:pt x="3689234" y="1106492"/>
                  </a:lnTo>
                  <a:lnTo>
                    <a:pt x="3694379" y="1080808"/>
                  </a:lnTo>
                  <a:lnTo>
                    <a:pt x="3694379" y="811547"/>
                  </a:lnTo>
                  <a:lnTo>
                    <a:pt x="3689241" y="785860"/>
                  </a:lnTo>
                  <a:lnTo>
                    <a:pt x="3675186" y="764876"/>
                  </a:lnTo>
                  <a:lnTo>
                    <a:pt x="3654297" y="750725"/>
                  </a:lnTo>
                  <a:lnTo>
                    <a:pt x="3628657" y="745535"/>
                  </a:lnTo>
                  <a:lnTo>
                    <a:pt x="3612732" y="745535"/>
                  </a:lnTo>
                  <a:lnTo>
                    <a:pt x="3612732" y="664756"/>
                  </a:lnTo>
                  <a:lnTo>
                    <a:pt x="3595961" y="617599"/>
                  </a:lnTo>
                  <a:lnTo>
                    <a:pt x="3553089" y="591795"/>
                  </a:lnTo>
                  <a:lnTo>
                    <a:pt x="3482657" y="577694"/>
                  </a:lnTo>
                  <a:lnTo>
                    <a:pt x="3438637" y="568967"/>
                  </a:lnTo>
                  <a:lnTo>
                    <a:pt x="3389881" y="559343"/>
                  </a:lnTo>
                  <a:lnTo>
                    <a:pt x="3337239" y="548984"/>
                  </a:lnTo>
                  <a:lnTo>
                    <a:pt x="3281562" y="538054"/>
                  </a:lnTo>
                  <a:lnTo>
                    <a:pt x="3223701" y="526718"/>
                  </a:lnTo>
                  <a:lnTo>
                    <a:pt x="3164505" y="515139"/>
                  </a:lnTo>
                  <a:lnTo>
                    <a:pt x="3104826" y="503481"/>
                  </a:lnTo>
                  <a:lnTo>
                    <a:pt x="3045512" y="491909"/>
                  </a:lnTo>
                  <a:lnTo>
                    <a:pt x="2987416" y="480585"/>
                  </a:lnTo>
                  <a:lnTo>
                    <a:pt x="2931387" y="469674"/>
                  </a:lnTo>
                  <a:lnTo>
                    <a:pt x="2878275" y="459341"/>
                  </a:lnTo>
                  <a:lnTo>
                    <a:pt x="2828931" y="449748"/>
                  </a:lnTo>
                  <a:lnTo>
                    <a:pt x="2784205" y="441060"/>
                  </a:lnTo>
                  <a:lnTo>
                    <a:pt x="2744948" y="433440"/>
                  </a:lnTo>
                  <a:lnTo>
                    <a:pt x="2712010" y="427054"/>
                  </a:lnTo>
                  <a:lnTo>
                    <a:pt x="2686485" y="420178"/>
                  </a:lnTo>
                  <a:lnTo>
                    <a:pt x="2662439" y="409787"/>
                  </a:lnTo>
                  <a:lnTo>
                    <a:pt x="2640161" y="396014"/>
                  </a:lnTo>
                  <a:lnTo>
                    <a:pt x="2619941" y="378992"/>
                  </a:lnTo>
                  <a:lnTo>
                    <a:pt x="2590737" y="350531"/>
                  </a:lnTo>
                  <a:lnTo>
                    <a:pt x="2556046" y="316725"/>
                  </a:lnTo>
                  <a:lnTo>
                    <a:pt x="2517488" y="279150"/>
                  </a:lnTo>
                  <a:lnTo>
                    <a:pt x="2476684" y="239382"/>
                  </a:lnTo>
                  <a:lnTo>
                    <a:pt x="2435253" y="198998"/>
                  </a:lnTo>
                  <a:lnTo>
                    <a:pt x="2394816" y="159574"/>
                  </a:lnTo>
                  <a:lnTo>
                    <a:pt x="2356993" y="122687"/>
                  </a:lnTo>
                  <a:lnTo>
                    <a:pt x="2323404" y="89912"/>
                  </a:lnTo>
                  <a:lnTo>
                    <a:pt x="2295669" y="62827"/>
                  </a:lnTo>
                  <a:lnTo>
                    <a:pt x="2260844" y="35703"/>
                  </a:lnTo>
                  <a:lnTo>
                    <a:pt x="2219843" y="16029"/>
                  </a:lnTo>
                  <a:lnTo>
                    <a:pt x="2173398" y="4047"/>
                  </a:lnTo>
                  <a:lnTo>
                    <a:pt x="2122242" y="0"/>
                  </a:lnTo>
                  <a:lnTo>
                    <a:pt x="1490201" y="0"/>
                  </a:lnTo>
                  <a:lnTo>
                    <a:pt x="1124817" y="0"/>
                  </a:lnTo>
                  <a:close/>
                </a:path>
                <a:path w="3694429" h="1361440">
                  <a:moveTo>
                    <a:pt x="1214281" y="94965"/>
                  </a:moveTo>
                  <a:lnTo>
                    <a:pt x="1522338" y="94965"/>
                  </a:lnTo>
                  <a:lnTo>
                    <a:pt x="1534978" y="97428"/>
                  </a:lnTo>
                  <a:lnTo>
                    <a:pt x="1545400" y="104187"/>
                  </a:lnTo>
                  <a:lnTo>
                    <a:pt x="1552616" y="114297"/>
                  </a:lnTo>
                  <a:lnTo>
                    <a:pt x="1555635" y="126813"/>
                  </a:lnTo>
                  <a:lnTo>
                    <a:pt x="1567505" y="395785"/>
                  </a:lnTo>
                  <a:lnTo>
                    <a:pt x="1564900" y="411775"/>
                  </a:lnTo>
                  <a:lnTo>
                    <a:pt x="1556511" y="424949"/>
                  </a:lnTo>
                  <a:lnTo>
                    <a:pt x="1543702" y="433892"/>
                  </a:lnTo>
                  <a:lnTo>
                    <a:pt x="1527840" y="437187"/>
                  </a:lnTo>
                  <a:lnTo>
                    <a:pt x="1014506" y="437187"/>
                  </a:lnTo>
                  <a:lnTo>
                    <a:pt x="996980" y="432778"/>
                  </a:lnTo>
                  <a:lnTo>
                    <a:pt x="984239" y="421279"/>
                  </a:lnTo>
                  <a:lnTo>
                    <a:pt x="978091" y="405285"/>
                  </a:lnTo>
                  <a:lnTo>
                    <a:pt x="980342" y="387388"/>
                  </a:lnTo>
                  <a:lnTo>
                    <a:pt x="1088046" y="172848"/>
                  </a:lnTo>
                  <a:lnTo>
                    <a:pt x="1110372" y="140522"/>
                  </a:lnTo>
                  <a:lnTo>
                    <a:pt x="1140112" y="115989"/>
                  </a:lnTo>
                  <a:lnTo>
                    <a:pt x="1175377" y="100415"/>
                  </a:lnTo>
                  <a:lnTo>
                    <a:pt x="1214281" y="94965"/>
                  </a:lnTo>
                  <a:close/>
                </a:path>
                <a:path w="3694429" h="1361440">
                  <a:moveTo>
                    <a:pt x="1703583" y="94965"/>
                  </a:moveTo>
                  <a:lnTo>
                    <a:pt x="2142219" y="94965"/>
                  </a:lnTo>
                  <a:lnTo>
                    <a:pt x="2177736" y="98180"/>
                  </a:lnTo>
                  <a:lnTo>
                    <a:pt x="2236559" y="123068"/>
                  </a:lnTo>
                  <a:lnTo>
                    <a:pt x="2454909" y="387099"/>
                  </a:lnTo>
                  <a:lnTo>
                    <a:pt x="2458569" y="402113"/>
                  </a:lnTo>
                  <a:lnTo>
                    <a:pt x="2451214" y="418532"/>
                  </a:lnTo>
                  <a:lnTo>
                    <a:pt x="2436296" y="431757"/>
                  </a:lnTo>
                  <a:lnTo>
                    <a:pt x="2417270" y="437187"/>
                  </a:lnTo>
                  <a:lnTo>
                    <a:pt x="1743828" y="437187"/>
                  </a:lnTo>
                  <a:lnTo>
                    <a:pt x="1705751" y="414697"/>
                  </a:lnTo>
                  <a:lnTo>
                    <a:pt x="1672604" y="128840"/>
                  </a:lnTo>
                  <a:lnTo>
                    <a:pt x="1674143" y="116140"/>
                  </a:lnTo>
                  <a:lnTo>
                    <a:pt x="1680686" y="105318"/>
                  </a:lnTo>
                  <a:lnTo>
                    <a:pt x="1690933" y="97789"/>
                  </a:lnTo>
                  <a:lnTo>
                    <a:pt x="1703583" y="94965"/>
                  </a:lnTo>
                  <a:close/>
                </a:path>
                <a:path w="3694429" h="1361440">
                  <a:moveTo>
                    <a:pt x="711370" y="780857"/>
                  </a:moveTo>
                  <a:lnTo>
                    <a:pt x="664303" y="784653"/>
                  </a:lnTo>
                  <a:lnTo>
                    <a:pt x="619658" y="795643"/>
                  </a:lnTo>
                  <a:lnTo>
                    <a:pt x="578030" y="813230"/>
                  </a:lnTo>
                  <a:lnTo>
                    <a:pt x="540018" y="836819"/>
                  </a:lnTo>
                  <a:lnTo>
                    <a:pt x="506217" y="865812"/>
                  </a:lnTo>
                  <a:lnTo>
                    <a:pt x="477225" y="899613"/>
                  </a:lnTo>
                  <a:lnTo>
                    <a:pt x="453636" y="937625"/>
                  </a:lnTo>
                  <a:lnTo>
                    <a:pt x="436049" y="979252"/>
                  </a:lnTo>
                  <a:lnTo>
                    <a:pt x="425059" y="1023897"/>
                  </a:lnTo>
                  <a:lnTo>
                    <a:pt x="421263" y="1070965"/>
                  </a:lnTo>
                  <a:lnTo>
                    <a:pt x="425059" y="1118040"/>
                  </a:lnTo>
                  <a:lnTo>
                    <a:pt x="436049" y="1162707"/>
                  </a:lnTo>
                  <a:lnTo>
                    <a:pt x="453636" y="1204367"/>
                  </a:lnTo>
                  <a:lnTo>
                    <a:pt x="477225" y="1242418"/>
                  </a:lnTo>
                  <a:lnTo>
                    <a:pt x="506217" y="1276262"/>
                  </a:lnTo>
                  <a:lnTo>
                    <a:pt x="540018" y="1305297"/>
                  </a:lnTo>
                  <a:lnTo>
                    <a:pt x="578030" y="1328925"/>
                  </a:lnTo>
                  <a:lnTo>
                    <a:pt x="619658" y="1346545"/>
                  </a:lnTo>
                  <a:lnTo>
                    <a:pt x="664303" y="1357557"/>
                  </a:lnTo>
                  <a:lnTo>
                    <a:pt x="711370" y="1361361"/>
                  </a:lnTo>
                  <a:lnTo>
                    <a:pt x="758438" y="1357557"/>
                  </a:lnTo>
                  <a:lnTo>
                    <a:pt x="803083" y="1346545"/>
                  </a:lnTo>
                  <a:lnTo>
                    <a:pt x="844710" y="1328926"/>
                  </a:lnTo>
                  <a:lnTo>
                    <a:pt x="882722" y="1305298"/>
                  </a:lnTo>
                  <a:lnTo>
                    <a:pt x="916523" y="1276262"/>
                  </a:lnTo>
                  <a:lnTo>
                    <a:pt x="945516" y="1242418"/>
                  </a:lnTo>
                  <a:lnTo>
                    <a:pt x="969104" y="1204367"/>
                  </a:lnTo>
                  <a:lnTo>
                    <a:pt x="986692" y="1162707"/>
                  </a:lnTo>
                  <a:lnTo>
                    <a:pt x="997682" y="1118040"/>
                  </a:lnTo>
                  <a:lnTo>
                    <a:pt x="1001477" y="1070965"/>
                  </a:lnTo>
                  <a:lnTo>
                    <a:pt x="997682" y="1023897"/>
                  </a:lnTo>
                  <a:lnTo>
                    <a:pt x="986692" y="979252"/>
                  </a:lnTo>
                  <a:lnTo>
                    <a:pt x="969104" y="937625"/>
                  </a:lnTo>
                  <a:lnTo>
                    <a:pt x="945516" y="899612"/>
                  </a:lnTo>
                  <a:lnTo>
                    <a:pt x="916523" y="865812"/>
                  </a:lnTo>
                  <a:lnTo>
                    <a:pt x="882722" y="836819"/>
                  </a:lnTo>
                  <a:lnTo>
                    <a:pt x="844710" y="813230"/>
                  </a:lnTo>
                  <a:lnTo>
                    <a:pt x="803083" y="795643"/>
                  </a:lnTo>
                  <a:lnTo>
                    <a:pt x="758438" y="784653"/>
                  </a:lnTo>
                  <a:lnTo>
                    <a:pt x="711370" y="780857"/>
                  </a:lnTo>
                  <a:close/>
                </a:path>
                <a:path w="3694429" h="1361440">
                  <a:moveTo>
                    <a:pt x="2940158" y="780857"/>
                  </a:moveTo>
                  <a:lnTo>
                    <a:pt x="2893091" y="784653"/>
                  </a:lnTo>
                  <a:lnTo>
                    <a:pt x="2848446" y="795643"/>
                  </a:lnTo>
                  <a:lnTo>
                    <a:pt x="2806818" y="813230"/>
                  </a:lnTo>
                  <a:lnTo>
                    <a:pt x="2768806" y="836819"/>
                  </a:lnTo>
                  <a:lnTo>
                    <a:pt x="2735005" y="865812"/>
                  </a:lnTo>
                  <a:lnTo>
                    <a:pt x="2706012" y="899613"/>
                  </a:lnTo>
                  <a:lnTo>
                    <a:pt x="2682424" y="937625"/>
                  </a:lnTo>
                  <a:lnTo>
                    <a:pt x="2664837" y="979252"/>
                  </a:lnTo>
                  <a:lnTo>
                    <a:pt x="2653847" y="1023897"/>
                  </a:lnTo>
                  <a:lnTo>
                    <a:pt x="2650051" y="1070965"/>
                  </a:lnTo>
                  <a:lnTo>
                    <a:pt x="2653847" y="1118040"/>
                  </a:lnTo>
                  <a:lnTo>
                    <a:pt x="2664837" y="1162707"/>
                  </a:lnTo>
                  <a:lnTo>
                    <a:pt x="2682424" y="1204367"/>
                  </a:lnTo>
                  <a:lnTo>
                    <a:pt x="2706013" y="1242418"/>
                  </a:lnTo>
                  <a:lnTo>
                    <a:pt x="2735006" y="1276262"/>
                  </a:lnTo>
                  <a:lnTo>
                    <a:pt x="2768807" y="1305297"/>
                  </a:lnTo>
                  <a:lnTo>
                    <a:pt x="2806819" y="1328925"/>
                  </a:lnTo>
                  <a:lnTo>
                    <a:pt x="2848446" y="1346545"/>
                  </a:lnTo>
                  <a:lnTo>
                    <a:pt x="2893091" y="1357557"/>
                  </a:lnTo>
                  <a:lnTo>
                    <a:pt x="2940158" y="1361361"/>
                  </a:lnTo>
                  <a:lnTo>
                    <a:pt x="2987233" y="1357557"/>
                  </a:lnTo>
                  <a:lnTo>
                    <a:pt x="3031901" y="1346545"/>
                  </a:lnTo>
                  <a:lnTo>
                    <a:pt x="3073560" y="1328926"/>
                  </a:lnTo>
                  <a:lnTo>
                    <a:pt x="3111612" y="1305298"/>
                  </a:lnTo>
                  <a:lnTo>
                    <a:pt x="3145455" y="1276262"/>
                  </a:lnTo>
                  <a:lnTo>
                    <a:pt x="3174491" y="1242418"/>
                  </a:lnTo>
                  <a:lnTo>
                    <a:pt x="3198119" y="1204367"/>
                  </a:lnTo>
                  <a:lnTo>
                    <a:pt x="3215739" y="1162707"/>
                  </a:lnTo>
                  <a:lnTo>
                    <a:pt x="3226751" y="1118040"/>
                  </a:lnTo>
                  <a:lnTo>
                    <a:pt x="3230556" y="1070965"/>
                  </a:lnTo>
                  <a:lnTo>
                    <a:pt x="3226752" y="1023897"/>
                  </a:lnTo>
                  <a:lnTo>
                    <a:pt x="3215740" y="979252"/>
                  </a:lnTo>
                  <a:lnTo>
                    <a:pt x="3198120" y="937625"/>
                  </a:lnTo>
                  <a:lnTo>
                    <a:pt x="3174492" y="899612"/>
                  </a:lnTo>
                  <a:lnTo>
                    <a:pt x="3145456" y="865812"/>
                  </a:lnTo>
                  <a:lnTo>
                    <a:pt x="3111613" y="836819"/>
                  </a:lnTo>
                  <a:lnTo>
                    <a:pt x="3073561" y="813230"/>
                  </a:lnTo>
                  <a:lnTo>
                    <a:pt x="3031901" y="795643"/>
                  </a:lnTo>
                  <a:lnTo>
                    <a:pt x="2987234" y="784653"/>
                  </a:lnTo>
                  <a:lnTo>
                    <a:pt x="2940158" y="780857"/>
                  </a:lnTo>
                  <a:close/>
                </a:path>
                <a:path w="3694429" h="1361440">
                  <a:moveTo>
                    <a:pt x="711370" y="934596"/>
                  </a:moveTo>
                  <a:lnTo>
                    <a:pt x="754463" y="941551"/>
                  </a:lnTo>
                  <a:lnTo>
                    <a:pt x="791895" y="960916"/>
                  </a:lnTo>
                  <a:lnTo>
                    <a:pt x="821419" y="990439"/>
                  </a:lnTo>
                  <a:lnTo>
                    <a:pt x="840783" y="1027872"/>
                  </a:lnTo>
                  <a:lnTo>
                    <a:pt x="847738" y="1070965"/>
                  </a:lnTo>
                  <a:lnTo>
                    <a:pt x="840783" y="1114057"/>
                  </a:lnTo>
                  <a:lnTo>
                    <a:pt x="821419" y="1151489"/>
                  </a:lnTo>
                  <a:lnTo>
                    <a:pt x="791896" y="1181012"/>
                  </a:lnTo>
                  <a:lnTo>
                    <a:pt x="754463" y="1200377"/>
                  </a:lnTo>
                  <a:lnTo>
                    <a:pt x="711370" y="1207332"/>
                  </a:lnTo>
                  <a:lnTo>
                    <a:pt x="668278" y="1200378"/>
                  </a:lnTo>
                  <a:lnTo>
                    <a:pt x="630845" y="1181013"/>
                  </a:lnTo>
                  <a:lnTo>
                    <a:pt x="601322" y="1151490"/>
                  </a:lnTo>
                  <a:lnTo>
                    <a:pt x="581957" y="1114057"/>
                  </a:lnTo>
                  <a:lnTo>
                    <a:pt x="575003" y="1070965"/>
                  </a:lnTo>
                  <a:lnTo>
                    <a:pt x="581957" y="1027872"/>
                  </a:lnTo>
                  <a:lnTo>
                    <a:pt x="601321" y="990439"/>
                  </a:lnTo>
                  <a:lnTo>
                    <a:pt x="630845" y="960915"/>
                  </a:lnTo>
                  <a:lnTo>
                    <a:pt x="668278" y="941551"/>
                  </a:lnTo>
                  <a:lnTo>
                    <a:pt x="711370" y="934596"/>
                  </a:lnTo>
                  <a:close/>
                </a:path>
                <a:path w="3694429" h="1361440">
                  <a:moveTo>
                    <a:pt x="2940158" y="934596"/>
                  </a:moveTo>
                  <a:lnTo>
                    <a:pt x="2983250" y="941551"/>
                  </a:lnTo>
                  <a:lnTo>
                    <a:pt x="3020683" y="960916"/>
                  </a:lnTo>
                  <a:lnTo>
                    <a:pt x="3050206" y="990439"/>
                  </a:lnTo>
                  <a:lnTo>
                    <a:pt x="3069571" y="1027872"/>
                  </a:lnTo>
                  <a:lnTo>
                    <a:pt x="3076526" y="1070965"/>
                  </a:lnTo>
                  <a:lnTo>
                    <a:pt x="3069571" y="1114057"/>
                  </a:lnTo>
                  <a:lnTo>
                    <a:pt x="3050207" y="1151489"/>
                  </a:lnTo>
                  <a:lnTo>
                    <a:pt x="3020684" y="1181012"/>
                  </a:lnTo>
                  <a:lnTo>
                    <a:pt x="2983251" y="1200377"/>
                  </a:lnTo>
                  <a:lnTo>
                    <a:pt x="2940158" y="1207332"/>
                  </a:lnTo>
                  <a:lnTo>
                    <a:pt x="2897066" y="1200378"/>
                  </a:lnTo>
                  <a:lnTo>
                    <a:pt x="2859633" y="1181013"/>
                  </a:lnTo>
                  <a:lnTo>
                    <a:pt x="2830110" y="1151490"/>
                  </a:lnTo>
                  <a:lnTo>
                    <a:pt x="2810746" y="1114057"/>
                  </a:lnTo>
                  <a:lnTo>
                    <a:pt x="2803791" y="1070965"/>
                  </a:lnTo>
                  <a:lnTo>
                    <a:pt x="2810745" y="1027872"/>
                  </a:lnTo>
                  <a:lnTo>
                    <a:pt x="2830110" y="990439"/>
                  </a:lnTo>
                  <a:lnTo>
                    <a:pt x="2859633" y="960915"/>
                  </a:lnTo>
                  <a:lnTo>
                    <a:pt x="2897066" y="941551"/>
                  </a:lnTo>
                  <a:lnTo>
                    <a:pt x="2940158" y="934596"/>
                  </a:lnTo>
                  <a:close/>
                </a:path>
              </a:pathLst>
            </a:custGeom>
            <a:ln w="20941">
              <a:solidFill>
                <a:srgbClr val="0026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227637" y="6625225"/>
              <a:ext cx="6416689" cy="15706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54668" y="5825043"/>
              <a:ext cx="441959" cy="658495"/>
            </a:xfrm>
            <a:custGeom>
              <a:avLst/>
              <a:gdLst/>
              <a:ahLst/>
              <a:cxnLst/>
              <a:rect l="l" t="t" r="r" b="b"/>
              <a:pathLst>
                <a:path w="441959" h="658495">
                  <a:moveTo>
                    <a:pt x="193658" y="416600"/>
                  </a:moveTo>
                  <a:lnTo>
                    <a:pt x="110257" y="416600"/>
                  </a:lnTo>
                  <a:lnTo>
                    <a:pt x="110257" y="602234"/>
                  </a:lnTo>
                  <a:lnTo>
                    <a:pt x="108928" y="606052"/>
                  </a:lnTo>
                  <a:lnTo>
                    <a:pt x="86593" y="635422"/>
                  </a:lnTo>
                  <a:lnTo>
                    <a:pt x="85263" y="639239"/>
                  </a:lnTo>
                  <a:lnTo>
                    <a:pt x="85263" y="654429"/>
                  </a:lnTo>
                  <a:lnTo>
                    <a:pt x="89012" y="658170"/>
                  </a:lnTo>
                  <a:lnTo>
                    <a:pt x="189920" y="658170"/>
                  </a:lnTo>
                  <a:lnTo>
                    <a:pt x="193658" y="654429"/>
                  </a:lnTo>
                  <a:lnTo>
                    <a:pt x="193658" y="416600"/>
                  </a:lnTo>
                  <a:close/>
                </a:path>
                <a:path w="441959" h="658495">
                  <a:moveTo>
                    <a:pt x="331256" y="416600"/>
                  </a:moveTo>
                  <a:lnTo>
                    <a:pt x="247855" y="416600"/>
                  </a:lnTo>
                  <a:lnTo>
                    <a:pt x="247855" y="654429"/>
                  </a:lnTo>
                  <a:lnTo>
                    <a:pt x="251593" y="658170"/>
                  </a:lnTo>
                  <a:lnTo>
                    <a:pt x="352512" y="658170"/>
                  </a:lnTo>
                  <a:lnTo>
                    <a:pt x="356197" y="654429"/>
                  </a:lnTo>
                  <a:lnTo>
                    <a:pt x="356197" y="639239"/>
                  </a:lnTo>
                  <a:lnTo>
                    <a:pt x="354920" y="635420"/>
                  </a:lnTo>
                  <a:lnTo>
                    <a:pt x="332533" y="606050"/>
                  </a:lnTo>
                  <a:lnTo>
                    <a:pt x="331256" y="602234"/>
                  </a:lnTo>
                  <a:lnTo>
                    <a:pt x="331256" y="416600"/>
                  </a:lnTo>
                  <a:close/>
                </a:path>
                <a:path w="441959" h="658495">
                  <a:moveTo>
                    <a:pt x="56887" y="416600"/>
                  </a:moveTo>
                  <a:lnTo>
                    <a:pt x="16313" y="416600"/>
                  </a:lnTo>
                  <a:lnTo>
                    <a:pt x="742" y="435523"/>
                  </a:lnTo>
                  <a:lnTo>
                    <a:pt x="0" y="439133"/>
                  </a:lnTo>
                  <a:lnTo>
                    <a:pt x="10880" y="477661"/>
                  </a:lnTo>
                  <a:lnTo>
                    <a:pt x="12616" y="478972"/>
                  </a:lnTo>
                  <a:lnTo>
                    <a:pt x="23810" y="478972"/>
                  </a:lnTo>
                  <a:lnTo>
                    <a:pt x="25778" y="477011"/>
                  </a:lnTo>
                  <a:lnTo>
                    <a:pt x="25778" y="444603"/>
                  </a:lnTo>
                  <a:lnTo>
                    <a:pt x="30637" y="439739"/>
                  </a:lnTo>
                  <a:lnTo>
                    <a:pt x="73030" y="439739"/>
                  </a:lnTo>
                  <a:lnTo>
                    <a:pt x="73200" y="439131"/>
                  </a:lnTo>
                  <a:lnTo>
                    <a:pt x="72456" y="435521"/>
                  </a:lnTo>
                  <a:lnTo>
                    <a:pt x="56887" y="416600"/>
                  </a:lnTo>
                  <a:close/>
                </a:path>
                <a:path w="441959" h="658495">
                  <a:moveTo>
                    <a:pt x="73030" y="439739"/>
                  </a:moveTo>
                  <a:lnTo>
                    <a:pt x="42605" y="439739"/>
                  </a:lnTo>
                  <a:lnTo>
                    <a:pt x="47422" y="444603"/>
                  </a:lnTo>
                  <a:lnTo>
                    <a:pt x="47422" y="477011"/>
                  </a:lnTo>
                  <a:lnTo>
                    <a:pt x="49390" y="478972"/>
                  </a:lnTo>
                  <a:lnTo>
                    <a:pt x="60583" y="478972"/>
                  </a:lnTo>
                  <a:lnTo>
                    <a:pt x="62322" y="477660"/>
                  </a:lnTo>
                  <a:lnTo>
                    <a:pt x="73030" y="439739"/>
                  </a:lnTo>
                  <a:close/>
                </a:path>
                <a:path w="441959" h="658495">
                  <a:moveTo>
                    <a:pt x="425201" y="416600"/>
                  </a:moveTo>
                  <a:lnTo>
                    <a:pt x="384636" y="416600"/>
                  </a:lnTo>
                  <a:lnTo>
                    <a:pt x="369056" y="435523"/>
                  </a:lnTo>
                  <a:lnTo>
                    <a:pt x="368313" y="439133"/>
                  </a:lnTo>
                  <a:lnTo>
                    <a:pt x="379203" y="477661"/>
                  </a:lnTo>
                  <a:lnTo>
                    <a:pt x="380930" y="478972"/>
                  </a:lnTo>
                  <a:lnTo>
                    <a:pt x="392134" y="478972"/>
                  </a:lnTo>
                  <a:lnTo>
                    <a:pt x="394039" y="477011"/>
                  </a:lnTo>
                  <a:lnTo>
                    <a:pt x="394039" y="444603"/>
                  </a:lnTo>
                  <a:lnTo>
                    <a:pt x="398908" y="439739"/>
                  </a:lnTo>
                  <a:lnTo>
                    <a:pt x="441352" y="439739"/>
                  </a:lnTo>
                  <a:lnTo>
                    <a:pt x="441525" y="439131"/>
                  </a:lnTo>
                  <a:lnTo>
                    <a:pt x="440771" y="435521"/>
                  </a:lnTo>
                  <a:lnTo>
                    <a:pt x="425201" y="416600"/>
                  </a:lnTo>
                  <a:close/>
                </a:path>
                <a:path w="441959" h="658495">
                  <a:moveTo>
                    <a:pt x="441352" y="439739"/>
                  </a:moveTo>
                  <a:lnTo>
                    <a:pt x="410876" y="439739"/>
                  </a:lnTo>
                  <a:lnTo>
                    <a:pt x="415735" y="444603"/>
                  </a:lnTo>
                  <a:lnTo>
                    <a:pt x="415745" y="477011"/>
                  </a:lnTo>
                  <a:lnTo>
                    <a:pt x="417703" y="478972"/>
                  </a:lnTo>
                  <a:lnTo>
                    <a:pt x="428897" y="478972"/>
                  </a:lnTo>
                  <a:lnTo>
                    <a:pt x="430583" y="477660"/>
                  </a:lnTo>
                  <a:lnTo>
                    <a:pt x="441352" y="439739"/>
                  </a:lnTo>
                  <a:close/>
                </a:path>
                <a:path w="441959" h="658495">
                  <a:moveTo>
                    <a:pt x="66730" y="147779"/>
                  </a:moveTo>
                  <a:lnTo>
                    <a:pt x="6459" y="147779"/>
                  </a:lnTo>
                  <a:lnTo>
                    <a:pt x="1708" y="152532"/>
                  </a:lnTo>
                  <a:lnTo>
                    <a:pt x="1706" y="290379"/>
                  </a:lnTo>
                  <a:lnTo>
                    <a:pt x="5308" y="294616"/>
                  </a:lnTo>
                  <a:lnTo>
                    <a:pt x="10040" y="295662"/>
                  </a:lnTo>
                  <a:lnTo>
                    <a:pt x="10040" y="316744"/>
                  </a:lnTo>
                  <a:lnTo>
                    <a:pt x="5308" y="317790"/>
                  </a:lnTo>
                  <a:lnTo>
                    <a:pt x="1706" y="322026"/>
                  </a:lnTo>
                  <a:lnTo>
                    <a:pt x="1706" y="411899"/>
                  </a:lnTo>
                  <a:lnTo>
                    <a:pt x="6459" y="416600"/>
                  </a:lnTo>
                  <a:lnTo>
                    <a:pt x="66730" y="416600"/>
                  </a:lnTo>
                  <a:lnTo>
                    <a:pt x="71482" y="411899"/>
                  </a:lnTo>
                  <a:lnTo>
                    <a:pt x="71484" y="322026"/>
                  </a:lnTo>
                  <a:lnTo>
                    <a:pt x="67944" y="317790"/>
                  </a:lnTo>
                  <a:lnTo>
                    <a:pt x="63212" y="316744"/>
                  </a:lnTo>
                  <a:lnTo>
                    <a:pt x="63212" y="295662"/>
                  </a:lnTo>
                  <a:lnTo>
                    <a:pt x="67944" y="294616"/>
                  </a:lnTo>
                  <a:lnTo>
                    <a:pt x="71483" y="290379"/>
                  </a:lnTo>
                  <a:lnTo>
                    <a:pt x="71484" y="238997"/>
                  </a:lnTo>
                  <a:lnTo>
                    <a:pt x="439808" y="238997"/>
                  </a:lnTo>
                  <a:lnTo>
                    <a:pt x="439808" y="237506"/>
                  </a:lnTo>
                  <a:lnTo>
                    <a:pt x="165941" y="237506"/>
                  </a:lnTo>
                  <a:lnTo>
                    <a:pt x="165941" y="170404"/>
                  </a:lnTo>
                  <a:lnTo>
                    <a:pt x="71484" y="170404"/>
                  </a:lnTo>
                  <a:lnTo>
                    <a:pt x="71484" y="152532"/>
                  </a:lnTo>
                  <a:lnTo>
                    <a:pt x="66730" y="147779"/>
                  </a:lnTo>
                  <a:close/>
                </a:path>
                <a:path w="441959" h="658495">
                  <a:moveTo>
                    <a:pt x="357119" y="238997"/>
                  </a:moveTo>
                  <a:lnTo>
                    <a:pt x="84394" y="238997"/>
                  </a:lnTo>
                  <a:lnTo>
                    <a:pt x="84394" y="411058"/>
                  </a:lnTo>
                  <a:lnTo>
                    <a:pt x="89933" y="416600"/>
                  </a:lnTo>
                  <a:lnTo>
                    <a:pt x="351580" y="416600"/>
                  </a:lnTo>
                  <a:lnTo>
                    <a:pt x="357119" y="411058"/>
                  </a:lnTo>
                  <a:lnTo>
                    <a:pt x="357119" y="368472"/>
                  </a:lnTo>
                  <a:lnTo>
                    <a:pt x="197365" y="368472"/>
                  </a:lnTo>
                  <a:lnTo>
                    <a:pt x="165125" y="336181"/>
                  </a:lnTo>
                  <a:lnTo>
                    <a:pt x="177132" y="326310"/>
                  </a:lnTo>
                  <a:lnTo>
                    <a:pt x="190634" y="319088"/>
                  </a:lnTo>
                  <a:lnTo>
                    <a:pt x="205291" y="314654"/>
                  </a:lnTo>
                  <a:lnTo>
                    <a:pt x="220757" y="313145"/>
                  </a:lnTo>
                  <a:lnTo>
                    <a:pt x="357119" y="313145"/>
                  </a:lnTo>
                  <a:lnTo>
                    <a:pt x="357119" y="289903"/>
                  </a:lnTo>
                  <a:lnTo>
                    <a:pt x="171418" y="289903"/>
                  </a:lnTo>
                  <a:lnTo>
                    <a:pt x="165944" y="284486"/>
                  </a:lnTo>
                  <a:lnTo>
                    <a:pt x="165941" y="271050"/>
                  </a:lnTo>
                  <a:lnTo>
                    <a:pt x="171407" y="265581"/>
                  </a:lnTo>
                  <a:lnTo>
                    <a:pt x="357119" y="265581"/>
                  </a:lnTo>
                  <a:lnTo>
                    <a:pt x="357119" y="238997"/>
                  </a:lnTo>
                  <a:close/>
                </a:path>
                <a:path w="441959" h="658495">
                  <a:moveTo>
                    <a:pt x="439808" y="238997"/>
                  </a:moveTo>
                  <a:lnTo>
                    <a:pt x="370030" y="238997"/>
                  </a:lnTo>
                  <a:lnTo>
                    <a:pt x="370030" y="290379"/>
                  </a:lnTo>
                  <a:lnTo>
                    <a:pt x="373569" y="294616"/>
                  </a:lnTo>
                  <a:lnTo>
                    <a:pt x="378312" y="295662"/>
                  </a:lnTo>
                  <a:lnTo>
                    <a:pt x="378312" y="316744"/>
                  </a:lnTo>
                  <a:lnTo>
                    <a:pt x="373569" y="317790"/>
                  </a:lnTo>
                  <a:lnTo>
                    <a:pt x="370030" y="322026"/>
                  </a:lnTo>
                  <a:lnTo>
                    <a:pt x="370030" y="411899"/>
                  </a:lnTo>
                  <a:lnTo>
                    <a:pt x="374783" y="416600"/>
                  </a:lnTo>
                  <a:lnTo>
                    <a:pt x="435054" y="416600"/>
                  </a:lnTo>
                  <a:lnTo>
                    <a:pt x="439805" y="411899"/>
                  </a:lnTo>
                  <a:lnTo>
                    <a:pt x="439808" y="322026"/>
                  </a:lnTo>
                  <a:lnTo>
                    <a:pt x="436216" y="317790"/>
                  </a:lnTo>
                  <a:lnTo>
                    <a:pt x="431473" y="316744"/>
                  </a:lnTo>
                  <a:lnTo>
                    <a:pt x="431473" y="295662"/>
                  </a:lnTo>
                  <a:lnTo>
                    <a:pt x="436216" y="294616"/>
                  </a:lnTo>
                  <a:lnTo>
                    <a:pt x="439808" y="290379"/>
                  </a:lnTo>
                  <a:lnTo>
                    <a:pt x="439808" y="238997"/>
                  </a:lnTo>
                  <a:close/>
                </a:path>
                <a:path w="441959" h="658495">
                  <a:moveTo>
                    <a:pt x="229584" y="358754"/>
                  </a:moveTo>
                  <a:lnTo>
                    <a:pt x="211930" y="358754"/>
                  </a:lnTo>
                  <a:lnTo>
                    <a:pt x="203605" y="362229"/>
                  </a:lnTo>
                  <a:lnTo>
                    <a:pt x="197365" y="368472"/>
                  </a:lnTo>
                  <a:lnTo>
                    <a:pt x="244149" y="368472"/>
                  </a:lnTo>
                  <a:lnTo>
                    <a:pt x="237908" y="362229"/>
                  </a:lnTo>
                  <a:lnTo>
                    <a:pt x="229584" y="358754"/>
                  </a:lnTo>
                  <a:close/>
                </a:path>
                <a:path w="441959" h="658495">
                  <a:moveTo>
                    <a:pt x="357119" y="313145"/>
                  </a:moveTo>
                  <a:lnTo>
                    <a:pt x="220757" y="313145"/>
                  </a:lnTo>
                  <a:lnTo>
                    <a:pt x="236231" y="314654"/>
                  </a:lnTo>
                  <a:lnTo>
                    <a:pt x="250887" y="319089"/>
                  </a:lnTo>
                  <a:lnTo>
                    <a:pt x="264385" y="326311"/>
                  </a:lnTo>
                  <a:lnTo>
                    <a:pt x="276388" y="336181"/>
                  </a:lnTo>
                  <a:lnTo>
                    <a:pt x="244149" y="368472"/>
                  </a:lnTo>
                  <a:lnTo>
                    <a:pt x="357119" y="368472"/>
                  </a:lnTo>
                  <a:lnTo>
                    <a:pt x="357119" y="313145"/>
                  </a:lnTo>
                  <a:close/>
                </a:path>
                <a:path w="441959" h="658495">
                  <a:moveTo>
                    <a:pt x="214034" y="265581"/>
                  </a:moveTo>
                  <a:lnTo>
                    <a:pt x="184852" y="265581"/>
                  </a:lnTo>
                  <a:lnTo>
                    <a:pt x="190264" y="271050"/>
                  </a:lnTo>
                  <a:lnTo>
                    <a:pt x="190265" y="284486"/>
                  </a:lnTo>
                  <a:lnTo>
                    <a:pt x="184852" y="289903"/>
                  </a:lnTo>
                  <a:lnTo>
                    <a:pt x="214034" y="289903"/>
                  </a:lnTo>
                  <a:lnTo>
                    <a:pt x="208571" y="284486"/>
                  </a:lnTo>
                  <a:lnTo>
                    <a:pt x="208568" y="271050"/>
                  </a:lnTo>
                  <a:lnTo>
                    <a:pt x="214034" y="265581"/>
                  </a:lnTo>
                  <a:close/>
                </a:path>
                <a:path w="441959" h="658495">
                  <a:moveTo>
                    <a:pt x="256672" y="265581"/>
                  </a:moveTo>
                  <a:lnTo>
                    <a:pt x="227479" y="265581"/>
                  </a:lnTo>
                  <a:lnTo>
                    <a:pt x="232945" y="271050"/>
                  </a:lnTo>
                  <a:lnTo>
                    <a:pt x="232945" y="284486"/>
                  </a:lnTo>
                  <a:lnTo>
                    <a:pt x="227479" y="289903"/>
                  </a:lnTo>
                  <a:lnTo>
                    <a:pt x="256661" y="289903"/>
                  </a:lnTo>
                  <a:lnTo>
                    <a:pt x="251250" y="284486"/>
                  </a:lnTo>
                  <a:lnTo>
                    <a:pt x="251248" y="271050"/>
                  </a:lnTo>
                  <a:lnTo>
                    <a:pt x="256672" y="265581"/>
                  </a:lnTo>
                  <a:close/>
                </a:path>
                <a:path w="441959" h="658495">
                  <a:moveTo>
                    <a:pt x="357119" y="265581"/>
                  </a:moveTo>
                  <a:lnTo>
                    <a:pt x="270106" y="265581"/>
                  </a:lnTo>
                  <a:lnTo>
                    <a:pt x="275572" y="271050"/>
                  </a:lnTo>
                  <a:lnTo>
                    <a:pt x="275572" y="284486"/>
                  </a:lnTo>
                  <a:lnTo>
                    <a:pt x="270106" y="289903"/>
                  </a:lnTo>
                  <a:lnTo>
                    <a:pt x="357119" y="289903"/>
                  </a:lnTo>
                  <a:lnTo>
                    <a:pt x="357119" y="265581"/>
                  </a:lnTo>
                  <a:close/>
                </a:path>
                <a:path w="441959" h="658495">
                  <a:moveTo>
                    <a:pt x="357119" y="166805"/>
                  </a:moveTo>
                  <a:lnTo>
                    <a:pt x="275572" y="166805"/>
                  </a:lnTo>
                  <a:lnTo>
                    <a:pt x="275572" y="237506"/>
                  </a:lnTo>
                  <a:lnTo>
                    <a:pt x="439808" y="237506"/>
                  </a:lnTo>
                  <a:lnTo>
                    <a:pt x="439808" y="170404"/>
                  </a:lnTo>
                  <a:lnTo>
                    <a:pt x="357119" y="170404"/>
                  </a:lnTo>
                  <a:lnTo>
                    <a:pt x="357119" y="166805"/>
                  </a:lnTo>
                  <a:close/>
                </a:path>
                <a:path w="441959" h="658495">
                  <a:moveTo>
                    <a:pt x="351580" y="123355"/>
                  </a:moveTo>
                  <a:lnTo>
                    <a:pt x="89933" y="123355"/>
                  </a:lnTo>
                  <a:lnTo>
                    <a:pt x="84394" y="128897"/>
                  </a:lnTo>
                  <a:lnTo>
                    <a:pt x="84394" y="170404"/>
                  </a:lnTo>
                  <a:lnTo>
                    <a:pt x="165941" y="170404"/>
                  </a:lnTo>
                  <a:lnTo>
                    <a:pt x="165941" y="166805"/>
                  </a:lnTo>
                  <a:lnTo>
                    <a:pt x="357119" y="166805"/>
                  </a:lnTo>
                  <a:lnTo>
                    <a:pt x="357119" y="128897"/>
                  </a:lnTo>
                  <a:lnTo>
                    <a:pt x="351580" y="123355"/>
                  </a:lnTo>
                  <a:close/>
                </a:path>
                <a:path w="441959" h="658495">
                  <a:moveTo>
                    <a:pt x="435054" y="147779"/>
                  </a:moveTo>
                  <a:lnTo>
                    <a:pt x="374783" y="147779"/>
                  </a:lnTo>
                  <a:lnTo>
                    <a:pt x="370032" y="152532"/>
                  </a:lnTo>
                  <a:lnTo>
                    <a:pt x="370030" y="170404"/>
                  </a:lnTo>
                  <a:lnTo>
                    <a:pt x="439808" y="170404"/>
                  </a:lnTo>
                  <a:lnTo>
                    <a:pt x="439808" y="152532"/>
                  </a:lnTo>
                  <a:lnTo>
                    <a:pt x="435054" y="147779"/>
                  </a:lnTo>
                  <a:close/>
                </a:path>
                <a:path w="441959" h="658495">
                  <a:moveTo>
                    <a:pt x="299278" y="79648"/>
                  </a:moveTo>
                  <a:lnTo>
                    <a:pt x="142246" y="79648"/>
                  </a:lnTo>
                  <a:lnTo>
                    <a:pt x="144497" y="81908"/>
                  </a:lnTo>
                  <a:lnTo>
                    <a:pt x="144497" y="123355"/>
                  </a:lnTo>
                  <a:lnTo>
                    <a:pt x="297016" y="123355"/>
                  </a:lnTo>
                  <a:lnTo>
                    <a:pt x="297016" y="81908"/>
                  </a:lnTo>
                  <a:lnTo>
                    <a:pt x="299278" y="79648"/>
                  </a:lnTo>
                  <a:close/>
                </a:path>
                <a:path w="441959" h="658495">
                  <a:moveTo>
                    <a:pt x="189187" y="43706"/>
                  </a:moveTo>
                  <a:lnTo>
                    <a:pt x="129482" y="43706"/>
                  </a:lnTo>
                  <a:lnTo>
                    <a:pt x="127220" y="45966"/>
                  </a:lnTo>
                  <a:lnTo>
                    <a:pt x="127220" y="77440"/>
                  </a:lnTo>
                  <a:lnTo>
                    <a:pt x="129482" y="79648"/>
                  </a:lnTo>
                  <a:lnTo>
                    <a:pt x="179271" y="79648"/>
                  </a:lnTo>
                  <a:lnTo>
                    <a:pt x="171240" y="71616"/>
                  </a:lnTo>
                  <a:lnTo>
                    <a:pt x="171240" y="61703"/>
                  </a:lnTo>
                  <a:lnTo>
                    <a:pt x="172650" y="54709"/>
                  </a:lnTo>
                  <a:lnTo>
                    <a:pt x="176495" y="48987"/>
                  </a:lnTo>
                  <a:lnTo>
                    <a:pt x="182199" y="45124"/>
                  </a:lnTo>
                  <a:lnTo>
                    <a:pt x="189187" y="43706"/>
                  </a:lnTo>
                  <a:close/>
                </a:path>
                <a:path w="441959" h="658495">
                  <a:moveTo>
                    <a:pt x="252326" y="43706"/>
                  </a:moveTo>
                  <a:lnTo>
                    <a:pt x="189187" y="43706"/>
                  </a:lnTo>
                  <a:lnTo>
                    <a:pt x="196174" y="45124"/>
                  </a:lnTo>
                  <a:lnTo>
                    <a:pt x="201879" y="48987"/>
                  </a:lnTo>
                  <a:lnTo>
                    <a:pt x="205724" y="54709"/>
                  </a:lnTo>
                  <a:lnTo>
                    <a:pt x="207134" y="61703"/>
                  </a:lnTo>
                  <a:lnTo>
                    <a:pt x="207134" y="71616"/>
                  </a:lnTo>
                  <a:lnTo>
                    <a:pt x="199103" y="79648"/>
                  </a:lnTo>
                  <a:lnTo>
                    <a:pt x="242410" y="79648"/>
                  </a:lnTo>
                  <a:lnTo>
                    <a:pt x="234379" y="71616"/>
                  </a:lnTo>
                  <a:lnTo>
                    <a:pt x="234379" y="61703"/>
                  </a:lnTo>
                  <a:lnTo>
                    <a:pt x="235789" y="54709"/>
                  </a:lnTo>
                  <a:lnTo>
                    <a:pt x="239634" y="48987"/>
                  </a:lnTo>
                  <a:lnTo>
                    <a:pt x="245339" y="45124"/>
                  </a:lnTo>
                  <a:lnTo>
                    <a:pt x="252326" y="43706"/>
                  </a:lnTo>
                  <a:close/>
                </a:path>
                <a:path w="441959" h="658495">
                  <a:moveTo>
                    <a:pt x="312031" y="43706"/>
                  </a:moveTo>
                  <a:lnTo>
                    <a:pt x="252326" y="43706"/>
                  </a:lnTo>
                  <a:lnTo>
                    <a:pt x="259314" y="45124"/>
                  </a:lnTo>
                  <a:lnTo>
                    <a:pt x="265018" y="48987"/>
                  </a:lnTo>
                  <a:lnTo>
                    <a:pt x="268864" y="54709"/>
                  </a:lnTo>
                  <a:lnTo>
                    <a:pt x="270273" y="61703"/>
                  </a:lnTo>
                  <a:lnTo>
                    <a:pt x="270273" y="71616"/>
                  </a:lnTo>
                  <a:lnTo>
                    <a:pt x="262242" y="79648"/>
                  </a:lnTo>
                  <a:lnTo>
                    <a:pt x="312031" y="79648"/>
                  </a:lnTo>
                  <a:lnTo>
                    <a:pt x="314293" y="77440"/>
                  </a:lnTo>
                  <a:lnTo>
                    <a:pt x="314293" y="45966"/>
                  </a:lnTo>
                  <a:lnTo>
                    <a:pt x="312031" y="43706"/>
                  </a:lnTo>
                  <a:close/>
                </a:path>
                <a:path w="441959" h="658495">
                  <a:moveTo>
                    <a:pt x="291592" y="0"/>
                  </a:moveTo>
                  <a:lnTo>
                    <a:pt x="149932" y="0"/>
                  </a:lnTo>
                  <a:lnTo>
                    <a:pt x="144497" y="5424"/>
                  </a:lnTo>
                  <a:lnTo>
                    <a:pt x="144497" y="41446"/>
                  </a:lnTo>
                  <a:lnTo>
                    <a:pt x="142246" y="43706"/>
                  </a:lnTo>
                  <a:lnTo>
                    <a:pt x="299278" y="43706"/>
                  </a:lnTo>
                  <a:lnTo>
                    <a:pt x="297016" y="41446"/>
                  </a:lnTo>
                  <a:lnTo>
                    <a:pt x="297016" y="5424"/>
                  </a:lnTo>
                  <a:lnTo>
                    <a:pt x="2915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494615" y="4824419"/>
              <a:ext cx="3882740" cy="257565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494614" y="4824419"/>
              <a:ext cx="3883025" cy="2576195"/>
            </a:xfrm>
            <a:custGeom>
              <a:avLst/>
              <a:gdLst/>
              <a:ahLst/>
              <a:cxnLst/>
              <a:rect l="l" t="t" r="r" b="b"/>
              <a:pathLst>
                <a:path w="3883025" h="2576195">
                  <a:moveTo>
                    <a:pt x="0" y="0"/>
                  </a:moveTo>
                  <a:lnTo>
                    <a:pt x="0" y="1811720"/>
                  </a:lnTo>
                  <a:lnTo>
                    <a:pt x="2752153" y="1811720"/>
                  </a:lnTo>
                  <a:lnTo>
                    <a:pt x="2752153" y="230786"/>
                  </a:lnTo>
                  <a:lnTo>
                    <a:pt x="2747451" y="184369"/>
                  </a:lnTo>
                  <a:lnTo>
                    <a:pt x="2733971" y="141093"/>
                  </a:lnTo>
                  <a:lnTo>
                    <a:pt x="2712652" y="101896"/>
                  </a:lnTo>
                  <a:lnTo>
                    <a:pt x="2684434" y="67719"/>
                  </a:lnTo>
                  <a:lnTo>
                    <a:pt x="2650257" y="39502"/>
                  </a:lnTo>
                  <a:lnTo>
                    <a:pt x="2611060" y="18183"/>
                  </a:lnTo>
                  <a:lnTo>
                    <a:pt x="2567784" y="4702"/>
                  </a:lnTo>
                  <a:lnTo>
                    <a:pt x="2521367" y="0"/>
                  </a:lnTo>
                  <a:lnTo>
                    <a:pt x="0" y="0"/>
                  </a:lnTo>
                  <a:close/>
                </a:path>
                <a:path w="3883025" h="2576195">
                  <a:moveTo>
                    <a:pt x="2829790" y="754833"/>
                  </a:moveTo>
                  <a:lnTo>
                    <a:pt x="2829790" y="2123176"/>
                  </a:lnTo>
                  <a:lnTo>
                    <a:pt x="2916221" y="2123176"/>
                  </a:lnTo>
                  <a:lnTo>
                    <a:pt x="2929935" y="2076912"/>
                  </a:lnTo>
                  <a:lnTo>
                    <a:pt x="2948547" y="2032960"/>
                  </a:lnTo>
                  <a:lnTo>
                    <a:pt x="2971740" y="1991643"/>
                  </a:lnTo>
                  <a:lnTo>
                    <a:pt x="2999197" y="1953290"/>
                  </a:lnTo>
                  <a:lnTo>
                    <a:pt x="3030603" y="1918227"/>
                  </a:lnTo>
                  <a:lnTo>
                    <a:pt x="3065641" y="1886779"/>
                  </a:lnTo>
                  <a:lnTo>
                    <a:pt x="3103994" y="1859274"/>
                  </a:lnTo>
                  <a:lnTo>
                    <a:pt x="3145347" y="1836038"/>
                  </a:lnTo>
                  <a:lnTo>
                    <a:pt x="3189383" y="1817397"/>
                  </a:lnTo>
                  <a:lnTo>
                    <a:pt x="3235786" y="1803678"/>
                  </a:lnTo>
                  <a:lnTo>
                    <a:pt x="3284239" y="1795208"/>
                  </a:lnTo>
                  <a:lnTo>
                    <a:pt x="3334427" y="1792311"/>
                  </a:lnTo>
                  <a:lnTo>
                    <a:pt x="3384602" y="1795189"/>
                  </a:lnTo>
                  <a:lnTo>
                    <a:pt x="3433023" y="1803611"/>
                  </a:lnTo>
                  <a:lnTo>
                    <a:pt x="3479381" y="1817261"/>
                  </a:lnTo>
                  <a:lnTo>
                    <a:pt x="3523370" y="1835822"/>
                  </a:lnTo>
                  <a:lnTo>
                    <a:pt x="3564679" y="1858979"/>
                  </a:lnTo>
                  <a:lnTo>
                    <a:pt x="3603001" y="1886415"/>
                  </a:lnTo>
                  <a:lnTo>
                    <a:pt x="3638028" y="1917814"/>
                  </a:lnTo>
                  <a:lnTo>
                    <a:pt x="3669451" y="1952859"/>
                  </a:lnTo>
                  <a:lnTo>
                    <a:pt x="3696961" y="1991234"/>
                  </a:lnTo>
                  <a:lnTo>
                    <a:pt x="3720251" y="2032622"/>
                  </a:lnTo>
                  <a:lnTo>
                    <a:pt x="3739013" y="2076709"/>
                  </a:lnTo>
                  <a:lnTo>
                    <a:pt x="3752937" y="2123176"/>
                  </a:lnTo>
                  <a:lnTo>
                    <a:pt x="3797516" y="2123176"/>
                  </a:lnTo>
                  <a:lnTo>
                    <a:pt x="3830484" y="2116548"/>
                  </a:lnTo>
                  <a:lnTo>
                    <a:pt x="3857595" y="2098400"/>
                  </a:lnTo>
                  <a:lnTo>
                    <a:pt x="3875972" y="2071335"/>
                  </a:lnTo>
                  <a:lnTo>
                    <a:pt x="3882735" y="2037958"/>
                  </a:lnTo>
                  <a:lnTo>
                    <a:pt x="3882735" y="1514821"/>
                  </a:lnTo>
                  <a:lnTo>
                    <a:pt x="3877637" y="1474364"/>
                  </a:lnTo>
                  <a:lnTo>
                    <a:pt x="3864538" y="1435365"/>
                  </a:lnTo>
                  <a:lnTo>
                    <a:pt x="3586746" y="850059"/>
                  </a:lnTo>
                  <a:lnTo>
                    <a:pt x="3560786" y="810615"/>
                  </a:lnTo>
                  <a:lnTo>
                    <a:pt x="3525364" y="780610"/>
                  </a:lnTo>
                  <a:lnTo>
                    <a:pt x="3483028" y="761523"/>
                  </a:lnTo>
                  <a:lnTo>
                    <a:pt x="3436325" y="754833"/>
                  </a:lnTo>
                  <a:lnTo>
                    <a:pt x="2829790" y="754833"/>
                  </a:lnTo>
                  <a:close/>
                </a:path>
                <a:path w="3883025" h="2576195">
                  <a:moveTo>
                    <a:pt x="3027824" y="906466"/>
                  </a:moveTo>
                  <a:lnTo>
                    <a:pt x="3394778" y="906466"/>
                  </a:lnTo>
                  <a:lnTo>
                    <a:pt x="3418040" y="909764"/>
                  </a:lnTo>
                  <a:lnTo>
                    <a:pt x="3456855" y="934101"/>
                  </a:lnTo>
                  <a:lnTo>
                    <a:pt x="3681972" y="1392604"/>
                  </a:lnTo>
                  <a:lnTo>
                    <a:pt x="3685951" y="1410628"/>
                  </a:lnTo>
                  <a:lnTo>
                    <a:pt x="3680365" y="1427572"/>
                  </a:lnTo>
                  <a:lnTo>
                    <a:pt x="3667319" y="1440148"/>
                  </a:lnTo>
                  <a:lnTo>
                    <a:pt x="3648916" y="1445070"/>
                  </a:lnTo>
                  <a:lnTo>
                    <a:pt x="3516084" y="1445070"/>
                  </a:lnTo>
                  <a:lnTo>
                    <a:pt x="3490579" y="1441381"/>
                  </a:lnTo>
                  <a:lnTo>
                    <a:pt x="3471443" y="1430937"/>
                  </a:lnTo>
                  <a:lnTo>
                    <a:pt x="3455218" y="1414671"/>
                  </a:lnTo>
                  <a:lnTo>
                    <a:pt x="3438448" y="1393514"/>
                  </a:lnTo>
                  <a:lnTo>
                    <a:pt x="3417955" y="1367870"/>
                  </a:lnTo>
                  <a:lnTo>
                    <a:pt x="3388221" y="1333664"/>
                  </a:lnTo>
                  <a:lnTo>
                    <a:pt x="3351447" y="1299087"/>
                  </a:lnTo>
                  <a:lnTo>
                    <a:pt x="3309835" y="1272333"/>
                  </a:lnTo>
                  <a:lnTo>
                    <a:pt x="3265585" y="1261593"/>
                  </a:lnTo>
                  <a:lnTo>
                    <a:pt x="3025094" y="1261593"/>
                  </a:lnTo>
                  <a:lnTo>
                    <a:pt x="3006600" y="1257838"/>
                  </a:lnTo>
                  <a:lnTo>
                    <a:pt x="2991462" y="1247612"/>
                  </a:lnTo>
                  <a:lnTo>
                    <a:pt x="2981236" y="1232473"/>
                  </a:lnTo>
                  <a:lnTo>
                    <a:pt x="2977481" y="1213979"/>
                  </a:lnTo>
                  <a:lnTo>
                    <a:pt x="2977481" y="956809"/>
                  </a:lnTo>
                  <a:lnTo>
                    <a:pt x="2981389" y="937070"/>
                  </a:lnTo>
                  <a:lnTo>
                    <a:pt x="2992099" y="921083"/>
                  </a:lnTo>
                  <a:lnTo>
                    <a:pt x="3008085" y="910374"/>
                  </a:lnTo>
                  <a:lnTo>
                    <a:pt x="3027824" y="906466"/>
                  </a:lnTo>
                  <a:close/>
                </a:path>
                <a:path w="3883025" h="2576195">
                  <a:moveTo>
                    <a:pt x="909499" y="1869038"/>
                  </a:moveTo>
                  <a:lnTo>
                    <a:pt x="861571" y="1872264"/>
                  </a:lnTo>
                  <a:lnTo>
                    <a:pt x="815599" y="1881663"/>
                  </a:lnTo>
                  <a:lnTo>
                    <a:pt x="772003" y="1896812"/>
                  </a:lnTo>
                  <a:lnTo>
                    <a:pt x="731207" y="1917289"/>
                  </a:lnTo>
                  <a:lnTo>
                    <a:pt x="693631" y="1942673"/>
                  </a:lnTo>
                  <a:lnTo>
                    <a:pt x="659698" y="1972543"/>
                  </a:lnTo>
                  <a:lnTo>
                    <a:pt x="629828" y="2006477"/>
                  </a:lnTo>
                  <a:lnTo>
                    <a:pt x="604444" y="2044053"/>
                  </a:lnTo>
                  <a:lnTo>
                    <a:pt x="583966" y="2084849"/>
                  </a:lnTo>
                  <a:lnTo>
                    <a:pt x="568817" y="2128444"/>
                  </a:lnTo>
                  <a:lnTo>
                    <a:pt x="559419" y="2174416"/>
                  </a:lnTo>
                  <a:lnTo>
                    <a:pt x="556192" y="2222344"/>
                  </a:lnTo>
                  <a:lnTo>
                    <a:pt x="559419" y="2270273"/>
                  </a:lnTo>
                  <a:lnTo>
                    <a:pt x="568817" y="2316245"/>
                  </a:lnTo>
                  <a:lnTo>
                    <a:pt x="583966" y="2359840"/>
                  </a:lnTo>
                  <a:lnTo>
                    <a:pt x="604443" y="2400637"/>
                  </a:lnTo>
                  <a:lnTo>
                    <a:pt x="629828" y="2438212"/>
                  </a:lnTo>
                  <a:lnTo>
                    <a:pt x="659698" y="2472146"/>
                  </a:lnTo>
                  <a:lnTo>
                    <a:pt x="693631" y="2502016"/>
                  </a:lnTo>
                  <a:lnTo>
                    <a:pt x="731207" y="2527400"/>
                  </a:lnTo>
                  <a:lnTo>
                    <a:pt x="772003" y="2547877"/>
                  </a:lnTo>
                  <a:lnTo>
                    <a:pt x="815599" y="2563026"/>
                  </a:lnTo>
                  <a:lnTo>
                    <a:pt x="861571" y="2572424"/>
                  </a:lnTo>
                  <a:lnTo>
                    <a:pt x="909499" y="2575651"/>
                  </a:lnTo>
                  <a:lnTo>
                    <a:pt x="957421" y="2572424"/>
                  </a:lnTo>
                  <a:lnTo>
                    <a:pt x="1003377" y="2563026"/>
                  </a:lnTo>
                  <a:lnTo>
                    <a:pt x="1046947" y="2547877"/>
                  </a:lnTo>
                  <a:lnTo>
                    <a:pt x="1087712" y="2527400"/>
                  </a:lnTo>
                  <a:lnTo>
                    <a:pt x="1125252" y="2502015"/>
                  </a:lnTo>
                  <a:lnTo>
                    <a:pt x="1159148" y="2472146"/>
                  </a:lnTo>
                  <a:lnTo>
                    <a:pt x="1188980" y="2438212"/>
                  </a:lnTo>
                  <a:lnTo>
                    <a:pt x="1214329" y="2400636"/>
                  </a:lnTo>
                  <a:lnTo>
                    <a:pt x="1234775" y="2359840"/>
                  </a:lnTo>
                  <a:lnTo>
                    <a:pt x="1249899" y="2316245"/>
                  </a:lnTo>
                  <a:lnTo>
                    <a:pt x="1259281" y="2270272"/>
                  </a:lnTo>
                  <a:lnTo>
                    <a:pt x="1262502" y="2222344"/>
                  </a:lnTo>
                  <a:lnTo>
                    <a:pt x="1259282" y="2174416"/>
                  </a:lnTo>
                  <a:lnTo>
                    <a:pt x="1249900" y="2128444"/>
                  </a:lnTo>
                  <a:lnTo>
                    <a:pt x="1234776" y="2084849"/>
                  </a:lnTo>
                  <a:lnTo>
                    <a:pt x="1214330" y="2044053"/>
                  </a:lnTo>
                  <a:lnTo>
                    <a:pt x="1188981" y="2006477"/>
                  </a:lnTo>
                  <a:lnTo>
                    <a:pt x="1159149" y="1972544"/>
                  </a:lnTo>
                  <a:lnTo>
                    <a:pt x="1125253" y="1942674"/>
                  </a:lnTo>
                  <a:lnTo>
                    <a:pt x="1087713" y="1917289"/>
                  </a:lnTo>
                  <a:lnTo>
                    <a:pt x="1046948" y="1896812"/>
                  </a:lnTo>
                  <a:lnTo>
                    <a:pt x="1003378" y="1881663"/>
                  </a:lnTo>
                  <a:lnTo>
                    <a:pt x="957421" y="1872265"/>
                  </a:lnTo>
                  <a:lnTo>
                    <a:pt x="909499" y="1869038"/>
                  </a:lnTo>
                  <a:close/>
                </a:path>
                <a:path w="3883025" h="2576195">
                  <a:moveTo>
                    <a:pt x="3333517" y="1869038"/>
                  </a:moveTo>
                  <a:lnTo>
                    <a:pt x="3285589" y="1872264"/>
                  </a:lnTo>
                  <a:lnTo>
                    <a:pt x="3239616" y="1881663"/>
                  </a:lnTo>
                  <a:lnTo>
                    <a:pt x="3196021" y="1896812"/>
                  </a:lnTo>
                  <a:lnTo>
                    <a:pt x="3155225" y="1917289"/>
                  </a:lnTo>
                  <a:lnTo>
                    <a:pt x="3117649" y="1942673"/>
                  </a:lnTo>
                  <a:lnTo>
                    <a:pt x="3083716" y="1972543"/>
                  </a:lnTo>
                  <a:lnTo>
                    <a:pt x="3053846" y="2006477"/>
                  </a:lnTo>
                  <a:lnTo>
                    <a:pt x="3028461" y="2044053"/>
                  </a:lnTo>
                  <a:lnTo>
                    <a:pt x="3007984" y="2084849"/>
                  </a:lnTo>
                  <a:lnTo>
                    <a:pt x="2992835" y="2128444"/>
                  </a:lnTo>
                  <a:lnTo>
                    <a:pt x="2983437" y="2174416"/>
                  </a:lnTo>
                  <a:lnTo>
                    <a:pt x="2980210" y="2222344"/>
                  </a:lnTo>
                  <a:lnTo>
                    <a:pt x="2983437" y="2270273"/>
                  </a:lnTo>
                  <a:lnTo>
                    <a:pt x="2992835" y="2316245"/>
                  </a:lnTo>
                  <a:lnTo>
                    <a:pt x="3007984" y="2359840"/>
                  </a:lnTo>
                  <a:lnTo>
                    <a:pt x="3028461" y="2400637"/>
                  </a:lnTo>
                  <a:lnTo>
                    <a:pt x="3053846" y="2438212"/>
                  </a:lnTo>
                  <a:lnTo>
                    <a:pt x="3083716" y="2472146"/>
                  </a:lnTo>
                  <a:lnTo>
                    <a:pt x="3117649" y="2502016"/>
                  </a:lnTo>
                  <a:lnTo>
                    <a:pt x="3155225" y="2527400"/>
                  </a:lnTo>
                  <a:lnTo>
                    <a:pt x="3196021" y="2547877"/>
                  </a:lnTo>
                  <a:lnTo>
                    <a:pt x="3239616" y="2563026"/>
                  </a:lnTo>
                  <a:lnTo>
                    <a:pt x="3285589" y="2572424"/>
                  </a:lnTo>
                  <a:lnTo>
                    <a:pt x="3333517" y="2575651"/>
                  </a:lnTo>
                  <a:lnTo>
                    <a:pt x="3381445" y="2572424"/>
                  </a:lnTo>
                  <a:lnTo>
                    <a:pt x="3427418" y="2563026"/>
                  </a:lnTo>
                  <a:lnTo>
                    <a:pt x="3471013" y="2547877"/>
                  </a:lnTo>
                  <a:lnTo>
                    <a:pt x="3511809" y="2527400"/>
                  </a:lnTo>
                  <a:lnTo>
                    <a:pt x="3549385" y="2502015"/>
                  </a:lnTo>
                  <a:lnTo>
                    <a:pt x="3583319" y="2472146"/>
                  </a:lnTo>
                  <a:lnTo>
                    <a:pt x="3613189" y="2438212"/>
                  </a:lnTo>
                  <a:lnTo>
                    <a:pt x="3638573" y="2400636"/>
                  </a:lnTo>
                  <a:lnTo>
                    <a:pt x="3659051" y="2359840"/>
                  </a:lnTo>
                  <a:lnTo>
                    <a:pt x="3674199" y="2316245"/>
                  </a:lnTo>
                  <a:lnTo>
                    <a:pt x="3683598" y="2270272"/>
                  </a:lnTo>
                  <a:lnTo>
                    <a:pt x="3686824" y="2222344"/>
                  </a:lnTo>
                  <a:lnTo>
                    <a:pt x="3683598" y="2174416"/>
                  </a:lnTo>
                  <a:lnTo>
                    <a:pt x="3674199" y="2128444"/>
                  </a:lnTo>
                  <a:lnTo>
                    <a:pt x="3659051" y="2084849"/>
                  </a:lnTo>
                  <a:lnTo>
                    <a:pt x="3638573" y="2044053"/>
                  </a:lnTo>
                  <a:lnTo>
                    <a:pt x="3613189" y="2006477"/>
                  </a:lnTo>
                  <a:lnTo>
                    <a:pt x="3583319" y="1972544"/>
                  </a:lnTo>
                  <a:lnTo>
                    <a:pt x="3549385" y="1942674"/>
                  </a:lnTo>
                  <a:lnTo>
                    <a:pt x="3511809" y="1917290"/>
                  </a:lnTo>
                  <a:lnTo>
                    <a:pt x="3471013" y="1896812"/>
                  </a:lnTo>
                  <a:lnTo>
                    <a:pt x="3427418" y="1881664"/>
                  </a:lnTo>
                  <a:lnTo>
                    <a:pt x="3381445" y="1872265"/>
                  </a:lnTo>
                  <a:lnTo>
                    <a:pt x="3333517" y="1869038"/>
                  </a:lnTo>
                  <a:close/>
                </a:path>
                <a:path w="3883025" h="2576195">
                  <a:moveTo>
                    <a:pt x="374535" y="1894209"/>
                  </a:moveTo>
                  <a:lnTo>
                    <a:pt x="318431" y="2247515"/>
                  </a:lnTo>
                  <a:lnTo>
                    <a:pt x="288407" y="2432812"/>
                  </a:lnTo>
                  <a:lnTo>
                    <a:pt x="441557" y="2432812"/>
                  </a:lnTo>
                  <a:lnTo>
                    <a:pt x="488260" y="2142586"/>
                  </a:lnTo>
                  <a:lnTo>
                    <a:pt x="500301" y="2093052"/>
                  </a:lnTo>
                  <a:lnTo>
                    <a:pt x="517686" y="2046490"/>
                  </a:lnTo>
                  <a:lnTo>
                    <a:pt x="539968" y="2003113"/>
                  </a:lnTo>
                  <a:lnTo>
                    <a:pt x="566697" y="1963132"/>
                  </a:lnTo>
                  <a:lnTo>
                    <a:pt x="597426" y="1926760"/>
                  </a:lnTo>
                  <a:lnTo>
                    <a:pt x="631706" y="1894209"/>
                  </a:lnTo>
                  <a:lnTo>
                    <a:pt x="531931" y="1894209"/>
                  </a:lnTo>
                  <a:lnTo>
                    <a:pt x="374535" y="1894209"/>
                  </a:lnTo>
                  <a:close/>
                </a:path>
                <a:path w="3883025" h="2576195">
                  <a:moveTo>
                    <a:pt x="1186988" y="1894209"/>
                  </a:moveTo>
                  <a:lnTo>
                    <a:pt x="1224654" y="1930130"/>
                  </a:lnTo>
                  <a:lnTo>
                    <a:pt x="1257573" y="1970176"/>
                  </a:lnTo>
                  <a:lnTo>
                    <a:pt x="1285409" y="2013838"/>
                  </a:lnTo>
                  <a:lnTo>
                    <a:pt x="1307828" y="2060606"/>
                  </a:lnTo>
                  <a:lnTo>
                    <a:pt x="1324495" y="2109972"/>
                  </a:lnTo>
                  <a:lnTo>
                    <a:pt x="1335073" y="2161426"/>
                  </a:lnTo>
                  <a:lnTo>
                    <a:pt x="1339229" y="2214460"/>
                  </a:lnTo>
                  <a:lnTo>
                    <a:pt x="2752153" y="2214460"/>
                  </a:lnTo>
                  <a:lnTo>
                    <a:pt x="2752153" y="1894209"/>
                  </a:lnTo>
                  <a:lnTo>
                    <a:pt x="1186988" y="1894209"/>
                  </a:lnTo>
                  <a:close/>
                </a:path>
                <a:path w="3883025" h="2576195">
                  <a:moveTo>
                    <a:pt x="909499" y="2055244"/>
                  </a:moveTo>
                  <a:lnTo>
                    <a:pt x="953799" y="2061152"/>
                  </a:lnTo>
                  <a:lnTo>
                    <a:pt x="993482" y="2077843"/>
                  </a:lnTo>
                  <a:lnTo>
                    <a:pt x="1027015" y="2103767"/>
                  </a:lnTo>
                  <a:lnTo>
                    <a:pt x="1052866" y="2137374"/>
                  </a:lnTo>
                  <a:lnTo>
                    <a:pt x="1069501" y="2177113"/>
                  </a:lnTo>
                  <a:lnTo>
                    <a:pt x="1075387" y="2221434"/>
                  </a:lnTo>
                  <a:lnTo>
                    <a:pt x="1069501" y="2265734"/>
                  </a:lnTo>
                  <a:lnTo>
                    <a:pt x="1052866" y="2305417"/>
                  </a:lnTo>
                  <a:lnTo>
                    <a:pt x="1027016" y="2338951"/>
                  </a:lnTo>
                  <a:lnTo>
                    <a:pt x="993482" y="2364802"/>
                  </a:lnTo>
                  <a:lnTo>
                    <a:pt x="953799" y="2381437"/>
                  </a:lnTo>
                  <a:lnTo>
                    <a:pt x="909499" y="2387323"/>
                  </a:lnTo>
                  <a:lnTo>
                    <a:pt x="865514" y="2381437"/>
                  </a:lnTo>
                  <a:lnTo>
                    <a:pt x="825869" y="2364802"/>
                  </a:lnTo>
                  <a:lnTo>
                    <a:pt x="792195" y="2338951"/>
                  </a:lnTo>
                  <a:lnTo>
                    <a:pt x="766122" y="2305418"/>
                  </a:lnTo>
                  <a:lnTo>
                    <a:pt x="749283" y="2265734"/>
                  </a:lnTo>
                  <a:lnTo>
                    <a:pt x="743308" y="2221434"/>
                  </a:lnTo>
                  <a:lnTo>
                    <a:pt x="749217" y="2177113"/>
                  </a:lnTo>
                  <a:lnTo>
                    <a:pt x="765908" y="2137373"/>
                  </a:lnTo>
                  <a:lnTo>
                    <a:pt x="791832" y="2103767"/>
                  </a:lnTo>
                  <a:lnTo>
                    <a:pt x="825438" y="2077843"/>
                  </a:lnTo>
                  <a:lnTo>
                    <a:pt x="865177" y="2061152"/>
                  </a:lnTo>
                  <a:lnTo>
                    <a:pt x="909499" y="2055244"/>
                  </a:lnTo>
                  <a:close/>
                </a:path>
                <a:path w="3883025" h="2576195">
                  <a:moveTo>
                    <a:pt x="3333517" y="2055244"/>
                  </a:moveTo>
                  <a:lnTo>
                    <a:pt x="3377817" y="2061152"/>
                  </a:lnTo>
                  <a:lnTo>
                    <a:pt x="3417500" y="2077843"/>
                  </a:lnTo>
                  <a:lnTo>
                    <a:pt x="3451033" y="2103767"/>
                  </a:lnTo>
                  <a:lnTo>
                    <a:pt x="3476884" y="2137374"/>
                  </a:lnTo>
                  <a:lnTo>
                    <a:pt x="3493519" y="2177113"/>
                  </a:lnTo>
                  <a:lnTo>
                    <a:pt x="3499405" y="2221434"/>
                  </a:lnTo>
                  <a:lnTo>
                    <a:pt x="3493519" y="2265734"/>
                  </a:lnTo>
                  <a:lnTo>
                    <a:pt x="3476885" y="2305417"/>
                  </a:lnTo>
                  <a:lnTo>
                    <a:pt x="3451034" y="2338951"/>
                  </a:lnTo>
                  <a:lnTo>
                    <a:pt x="3417500" y="2364802"/>
                  </a:lnTo>
                  <a:lnTo>
                    <a:pt x="3377817" y="2381437"/>
                  </a:lnTo>
                  <a:lnTo>
                    <a:pt x="3333517" y="2387323"/>
                  </a:lnTo>
                  <a:lnTo>
                    <a:pt x="3289554" y="2381437"/>
                  </a:lnTo>
                  <a:lnTo>
                    <a:pt x="3249966" y="2364802"/>
                  </a:lnTo>
                  <a:lnTo>
                    <a:pt x="3216365" y="2338951"/>
                  </a:lnTo>
                  <a:lnTo>
                    <a:pt x="3190366" y="2305418"/>
                  </a:lnTo>
                  <a:lnTo>
                    <a:pt x="3173583" y="2265734"/>
                  </a:lnTo>
                  <a:lnTo>
                    <a:pt x="3167630" y="2221434"/>
                  </a:lnTo>
                  <a:lnTo>
                    <a:pt x="3173515" y="2177113"/>
                  </a:lnTo>
                  <a:lnTo>
                    <a:pt x="3190150" y="2137373"/>
                  </a:lnTo>
                  <a:lnTo>
                    <a:pt x="3216001" y="2103767"/>
                  </a:lnTo>
                  <a:lnTo>
                    <a:pt x="3249534" y="2077843"/>
                  </a:lnTo>
                  <a:lnTo>
                    <a:pt x="3289217" y="2061152"/>
                  </a:lnTo>
                  <a:lnTo>
                    <a:pt x="3333517" y="2055244"/>
                  </a:lnTo>
                  <a:close/>
                </a:path>
              </a:pathLst>
            </a:custGeom>
            <a:ln w="20941">
              <a:solidFill>
                <a:srgbClr val="017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80413" y="5713166"/>
              <a:ext cx="211454" cy="211454"/>
            </a:xfrm>
            <a:custGeom>
              <a:avLst/>
              <a:gdLst/>
              <a:ahLst/>
              <a:cxnLst/>
              <a:rect l="l" t="t" r="r" b="b"/>
              <a:pathLst>
                <a:path w="211454" h="211454">
                  <a:moveTo>
                    <a:pt x="211342" y="211342"/>
                  </a:moveTo>
                  <a:lnTo>
                    <a:pt x="11106" y="11106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193785" y="5626538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4" h="146685">
                  <a:moveTo>
                    <a:pt x="0" y="0"/>
                  </a:moveTo>
                  <a:lnTo>
                    <a:pt x="48867" y="146599"/>
                  </a:lnTo>
                  <a:lnTo>
                    <a:pt x="146592" y="488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280413" y="5923805"/>
              <a:ext cx="211454" cy="211454"/>
            </a:xfrm>
            <a:custGeom>
              <a:avLst/>
              <a:gdLst/>
              <a:ahLst/>
              <a:cxnLst/>
              <a:rect l="l" t="t" r="r" b="b"/>
              <a:pathLst>
                <a:path w="211454" h="211454">
                  <a:moveTo>
                    <a:pt x="211342" y="0"/>
                  </a:moveTo>
                  <a:lnTo>
                    <a:pt x="11106" y="200236"/>
                  </a:lnTo>
                  <a:lnTo>
                    <a:pt x="0" y="211342"/>
                  </a:lnTo>
                </a:path>
              </a:pathLst>
            </a:custGeom>
            <a:ln w="31412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193785" y="6075174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4" h="146685">
                  <a:moveTo>
                    <a:pt x="48867" y="0"/>
                  </a:moveTo>
                  <a:lnTo>
                    <a:pt x="0" y="146599"/>
                  </a:lnTo>
                  <a:lnTo>
                    <a:pt x="146592" y="97733"/>
                  </a:lnTo>
                  <a:lnTo>
                    <a:pt x="48867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490803" y="5623892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882"/>
                  </a:lnTo>
                </a:path>
              </a:pathLst>
            </a:custGeom>
            <a:ln w="31412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421694" y="550138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490803" y="5919464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882"/>
                  </a:lnTo>
                </a:path>
              </a:pathLst>
            </a:custGeom>
            <a:ln w="31412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421694" y="6202641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199270" y="5924123"/>
              <a:ext cx="299085" cy="0"/>
            </a:xfrm>
            <a:custGeom>
              <a:avLst/>
              <a:gdLst/>
              <a:ahLst/>
              <a:cxnLst/>
              <a:rect l="l" t="t" r="r" b="b"/>
              <a:pathLst>
                <a:path w="299084">
                  <a:moveTo>
                    <a:pt x="298882" y="0"/>
                  </a:moveTo>
                  <a:lnTo>
                    <a:pt x="15706" y="0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076763" y="585501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69107"/>
                  </a:lnTo>
                  <a:lnTo>
                    <a:pt x="138215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44830" y="5051608"/>
              <a:ext cx="839473" cy="83947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442753" y="584140"/>
            <a:ext cx="1293241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10" dirty="0">
                <a:latin typeface="Trebuchet MS"/>
                <a:cs typeface="Trebuchet MS"/>
              </a:rPr>
              <a:t>Measuring </a:t>
            </a:r>
            <a:r>
              <a:rPr b="1" spc="-130" dirty="0">
                <a:latin typeface="Trebuchet MS"/>
                <a:cs typeface="Trebuchet MS"/>
              </a:rPr>
              <a:t>Distance </a:t>
            </a:r>
            <a:r>
              <a:rPr b="1" spc="-335" dirty="0">
                <a:latin typeface="Trebuchet MS"/>
                <a:cs typeface="Trebuchet MS"/>
              </a:rPr>
              <a:t>with</a:t>
            </a:r>
            <a:r>
              <a:rPr b="1" spc="290" dirty="0">
                <a:latin typeface="Trebuchet MS"/>
                <a:cs typeface="Trebuchet MS"/>
              </a:rPr>
              <a:t> </a:t>
            </a:r>
            <a:r>
              <a:rPr b="1" spc="-235" dirty="0">
                <a:latin typeface="Trebuchet MS"/>
                <a:cs typeface="Trebuchet MS"/>
              </a:rPr>
              <a:t>Time-of-Flight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914499" y="3692625"/>
            <a:ext cx="27686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520" dirty="0">
                <a:latin typeface="Lucida Sans Unicode"/>
                <a:cs typeface="Lucida Sans Unicode"/>
              </a:rPr>
              <a:t>2</a:t>
            </a:r>
            <a:endParaRPr sz="39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11444" y="3315673"/>
            <a:ext cx="217805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409700" algn="l"/>
              </a:tabLst>
            </a:pPr>
            <a:r>
              <a:rPr sz="3950" i="1" dirty="0">
                <a:latin typeface="Times New Roman"/>
                <a:cs typeface="Times New Roman"/>
              </a:rPr>
              <a:t>r</a:t>
            </a:r>
            <a:r>
              <a:rPr sz="3950" i="1" spc="175" dirty="0">
                <a:latin typeface="Times New Roman"/>
                <a:cs typeface="Times New Roman"/>
              </a:rPr>
              <a:t> </a:t>
            </a:r>
            <a:r>
              <a:rPr sz="3950" spc="-430" dirty="0">
                <a:latin typeface="Lucida Sans Unicode"/>
                <a:cs typeface="Lucida Sans Unicode"/>
              </a:rPr>
              <a:t>=</a:t>
            </a:r>
            <a:r>
              <a:rPr sz="3950" spc="245" dirty="0">
                <a:latin typeface="Lucida Sans Unicode"/>
                <a:cs typeface="Lucida Sans Unicode"/>
              </a:rPr>
              <a:t> </a:t>
            </a:r>
            <a:r>
              <a:rPr sz="5925" u="heavy" spc="-780" baseline="39381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1</a:t>
            </a:r>
            <a:r>
              <a:rPr sz="5925" spc="-780" baseline="39381" dirty="0">
                <a:latin typeface="Lucida Sans Unicode"/>
                <a:cs typeface="Lucida Sans Unicode"/>
              </a:rPr>
              <a:t>	</a:t>
            </a:r>
            <a:r>
              <a:rPr sz="3950" i="1" dirty="0">
                <a:latin typeface="Times New Roman"/>
                <a:cs typeface="Times New Roman"/>
              </a:rPr>
              <a:t>c </a:t>
            </a:r>
            <a:r>
              <a:rPr sz="3950" spc="-630" dirty="0">
                <a:latin typeface="Lucida Sans Unicode"/>
                <a:cs typeface="Lucida Sans Unicode"/>
              </a:rPr>
              <a:t>⋅</a:t>
            </a:r>
            <a:r>
              <a:rPr sz="3950" spc="-565" dirty="0">
                <a:latin typeface="Lucida Sans Unicode"/>
                <a:cs typeface="Lucida Sans Unicode"/>
              </a:rPr>
              <a:t> </a:t>
            </a:r>
            <a:r>
              <a:rPr sz="3950" i="1" dirty="0">
                <a:latin typeface="Times New Roman"/>
                <a:cs typeface="Times New Roman"/>
              </a:rPr>
              <a:t>t</a:t>
            </a:r>
            <a:endParaRPr sz="39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49446" y="2845851"/>
            <a:ext cx="11334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30" dirty="0">
                <a:solidFill>
                  <a:srgbClr val="002A5C"/>
                </a:solidFill>
                <a:latin typeface="Arial"/>
                <a:cs typeface="Arial"/>
              </a:rPr>
              <a:t>Distance</a:t>
            </a:r>
            <a:endParaRPr sz="23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02236" y="4521193"/>
            <a:ext cx="929640" cy="7334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52069">
              <a:lnSpc>
                <a:spcPct val="101600"/>
              </a:lnSpc>
              <a:spcBef>
                <a:spcPts val="65"/>
              </a:spcBef>
            </a:pPr>
            <a:r>
              <a:rPr sz="2300" spc="-75" dirty="0">
                <a:solidFill>
                  <a:srgbClr val="002A5C"/>
                </a:solidFill>
                <a:latin typeface="Arial"/>
                <a:cs typeface="Arial"/>
              </a:rPr>
              <a:t>Speed  </a:t>
            </a:r>
            <a:r>
              <a:rPr sz="2300" dirty="0">
                <a:solidFill>
                  <a:srgbClr val="002A5C"/>
                </a:solidFill>
                <a:latin typeface="Arial"/>
                <a:cs typeface="Arial"/>
              </a:rPr>
              <a:t>of</a:t>
            </a:r>
            <a:r>
              <a:rPr sz="2300" spc="-10" dirty="0">
                <a:solidFill>
                  <a:srgbClr val="002A5C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002A5C"/>
                </a:solidFill>
                <a:latin typeface="Arial"/>
                <a:cs typeface="Arial"/>
              </a:rPr>
              <a:t>light</a:t>
            </a:r>
            <a:endParaRPr sz="23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777577" y="2667846"/>
            <a:ext cx="1701164" cy="7334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16839" marR="5080" indent="-104775">
              <a:lnSpc>
                <a:spcPct val="101600"/>
              </a:lnSpc>
              <a:spcBef>
                <a:spcPts val="65"/>
              </a:spcBef>
            </a:pPr>
            <a:r>
              <a:rPr sz="2300" spc="-85" dirty="0">
                <a:solidFill>
                  <a:srgbClr val="002A5C"/>
                </a:solidFill>
                <a:latin typeface="Arial"/>
                <a:cs typeface="Arial"/>
              </a:rPr>
              <a:t>Time </a:t>
            </a:r>
            <a:r>
              <a:rPr sz="2300" spc="-55" dirty="0">
                <a:solidFill>
                  <a:srgbClr val="002A5C"/>
                </a:solidFill>
                <a:latin typeface="Arial"/>
                <a:cs typeface="Arial"/>
              </a:rPr>
              <a:t>elapsed  </a:t>
            </a:r>
            <a:r>
              <a:rPr sz="2300" spc="10" dirty="0">
                <a:solidFill>
                  <a:srgbClr val="002A5C"/>
                </a:solidFill>
                <a:latin typeface="Arial"/>
                <a:cs typeface="Arial"/>
              </a:rPr>
              <a:t>(round-trip)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476764" y="4000902"/>
            <a:ext cx="138430" cy="575310"/>
            <a:chOff x="8476764" y="4000902"/>
            <a:chExt cx="138430" cy="575310"/>
          </a:xfrm>
        </p:grpSpPr>
        <p:sp>
          <p:nvSpPr>
            <p:cNvPr id="34" name="object 34"/>
            <p:cNvSpPr/>
            <p:nvPr/>
          </p:nvSpPr>
          <p:spPr>
            <a:xfrm>
              <a:off x="8545872" y="4123412"/>
              <a:ext cx="0" cy="452755"/>
            </a:xfrm>
            <a:custGeom>
              <a:avLst/>
              <a:gdLst/>
              <a:ahLst/>
              <a:cxnLst/>
              <a:rect l="l" t="t" r="r" b="b"/>
              <a:pathLst>
                <a:path h="452754">
                  <a:moveTo>
                    <a:pt x="0" y="0"/>
                  </a:moveTo>
                  <a:lnTo>
                    <a:pt x="0" y="452269"/>
                  </a:lnTo>
                </a:path>
              </a:pathLst>
            </a:custGeom>
            <a:ln w="31412">
              <a:solidFill>
                <a:srgbClr val="002A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476764" y="400090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2A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350374" y="3153221"/>
            <a:ext cx="527050" cy="440690"/>
            <a:chOff x="6350374" y="3153221"/>
            <a:chExt cx="527050" cy="440690"/>
          </a:xfrm>
        </p:grpSpPr>
        <p:sp>
          <p:nvSpPr>
            <p:cNvPr id="37" name="object 37"/>
            <p:cNvSpPr/>
            <p:nvPr/>
          </p:nvSpPr>
          <p:spPr>
            <a:xfrm>
              <a:off x="6366080" y="3168927"/>
              <a:ext cx="417195" cy="346710"/>
            </a:xfrm>
            <a:custGeom>
              <a:avLst/>
              <a:gdLst/>
              <a:ahLst/>
              <a:cxnLst/>
              <a:rect l="l" t="t" r="r" b="b"/>
              <a:pathLst>
                <a:path w="417195" h="346710">
                  <a:moveTo>
                    <a:pt x="0" y="0"/>
                  </a:moveTo>
                  <a:lnTo>
                    <a:pt x="405005" y="336290"/>
                  </a:lnTo>
                  <a:lnTo>
                    <a:pt x="417089" y="346324"/>
                  </a:lnTo>
                </a:path>
              </a:pathLst>
            </a:custGeom>
            <a:ln w="31412">
              <a:solidFill>
                <a:srgbClr val="002A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26938" y="3452050"/>
              <a:ext cx="150495" cy="141605"/>
            </a:xfrm>
            <a:custGeom>
              <a:avLst/>
              <a:gdLst/>
              <a:ahLst/>
              <a:cxnLst/>
              <a:rect l="l" t="t" r="r" b="b"/>
              <a:pathLst>
                <a:path w="150495" h="141604">
                  <a:moveTo>
                    <a:pt x="88295" y="0"/>
                  </a:moveTo>
                  <a:lnTo>
                    <a:pt x="0" y="106336"/>
                  </a:lnTo>
                  <a:lnTo>
                    <a:pt x="150484" y="141463"/>
                  </a:lnTo>
                  <a:lnTo>
                    <a:pt x="88295" y="0"/>
                  </a:lnTo>
                  <a:close/>
                </a:path>
              </a:pathLst>
            </a:custGeom>
            <a:solidFill>
              <a:srgbClr val="002A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9252983" y="3153221"/>
            <a:ext cx="527050" cy="440690"/>
            <a:chOff x="9252983" y="3153221"/>
            <a:chExt cx="527050" cy="440690"/>
          </a:xfrm>
        </p:grpSpPr>
        <p:sp>
          <p:nvSpPr>
            <p:cNvPr id="40" name="object 40"/>
            <p:cNvSpPr/>
            <p:nvPr/>
          </p:nvSpPr>
          <p:spPr>
            <a:xfrm>
              <a:off x="9347236" y="3168927"/>
              <a:ext cx="417195" cy="346710"/>
            </a:xfrm>
            <a:custGeom>
              <a:avLst/>
              <a:gdLst/>
              <a:ahLst/>
              <a:cxnLst/>
              <a:rect l="l" t="t" r="r" b="b"/>
              <a:pathLst>
                <a:path w="417195" h="346710">
                  <a:moveTo>
                    <a:pt x="417089" y="0"/>
                  </a:moveTo>
                  <a:lnTo>
                    <a:pt x="12083" y="336290"/>
                  </a:lnTo>
                  <a:lnTo>
                    <a:pt x="0" y="346324"/>
                  </a:lnTo>
                </a:path>
              </a:pathLst>
            </a:custGeom>
            <a:ln w="31412">
              <a:solidFill>
                <a:srgbClr val="002A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252983" y="3452050"/>
              <a:ext cx="150495" cy="141605"/>
            </a:xfrm>
            <a:custGeom>
              <a:avLst/>
              <a:gdLst/>
              <a:ahLst/>
              <a:cxnLst/>
              <a:rect l="l" t="t" r="r" b="b"/>
              <a:pathLst>
                <a:path w="150495" h="141604">
                  <a:moveTo>
                    <a:pt x="62189" y="0"/>
                  </a:moveTo>
                  <a:lnTo>
                    <a:pt x="0" y="141463"/>
                  </a:lnTo>
                  <a:lnTo>
                    <a:pt x="150484" y="106336"/>
                  </a:lnTo>
                  <a:lnTo>
                    <a:pt x="62189" y="0"/>
                  </a:lnTo>
                  <a:close/>
                </a:path>
              </a:pathLst>
            </a:custGeom>
            <a:solidFill>
              <a:srgbClr val="002A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正方形/長方形 41"/>
          <p:cNvSpPr/>
          <p:nvPr/>
        </p:nvSpPr>
        <p:spPr>
          <a:xfrm>
            <a:off x="11227637" y="1463675"/>
            <a:ext cx="88606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1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点の場合：</a:t>
            </a:r>
            <a:endParaRPr lang="en-US" altLang="ja-JP" sz="2400" dirty="0" smtClean="0">
              <a:solidFill>
                <a:srgbClr val="000000"/>
              </a:solidFill>
              <a:latin typeface="JNFVZN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To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build a basic LIDAR in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one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dimension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: a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laser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, a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photodetector</a:t>
            </a:r>
            <a:r>
              <a:rPr lang="ja-JP" altLang="en-US" sz="2400" dirty="0" smtClean="0">
                <a:solidFill>
                  <a:srgbClr val="FF0000"/>
                </a:solidFill>
                <a:latin typeface="JNFVZN+HelveticaNeue"/>
              </a:rPr>
              <a:t>（光検出器）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,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a very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precise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stopwatch</a:t>
            </a:r>
            <a:r>
              <a:rPr lang="ja-JP" altLang="en-US" sz="2400" dirty="0" smtClean="0">
                <a:solidFill>
                  <a:srgbClr val="FF0000"/>
                </a:solidFill>
                <a:latin typeface="JNFVZN+HelveticaNeue"/>
              </a:rPr>
              <a:t>（ストップウォッチ）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The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laser first emits a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short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pulse</a:t>
            </a:r>
            <a:r>
              <a:rPr lang="ja-JP" altLang="en-US" sz="2400" dirty="0" smtClean="0">
                <a:solidFill>
                  <a:srgbClr val="FF0000"/>
                </a:solidFill>
                <a:latin typeface="JNFVZN+HelveticaNeue"/>
              </a:rPr>
              <a:t>（パルス）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of light, usually in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near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infrared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frequency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band along some known ray direction.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At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the same time,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stopwatch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begins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counting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-1" y="8077034"/>
            <a:ext cx="1724527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Since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light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travels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much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faster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than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cars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, it’s a good approximation to think of the LIDAR and the target as being e</a:t>
            </a:r>
            <a:r>
              <a:rPr lang="en-US" altLang="ja-JP" sz="2400" dirty="0">
                <a:solidFill>
                  <a:srgbClr val="000000"/>
                </a:solidFill>
                <a:latin typeface="UDZOBK+HelveticaNeue"/>
              </a:rPr>
              <a:t>ff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ectively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stationary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during the few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nanoseconds</a:t>
            </a:r>
            <a:r>
              <a:rPr lang="ja-JP" altLang="en-US" sz="2400" dirty="0" smtClean="0">
                <a:solidFill>
                  <a:srgbClr val="FF0000"/>
                </a:solidFill>
                <a:latin typeface="JNFVZN+HelveticaNeue"/>
              </a:rPr>
              <a:t>（ナノ秒）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that it takes for all of this to happen. </a:t>
            </a:r>
          </a:p>
          <a:p>
            <a:pPr marL="342900" indent="-34290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photodetector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also tells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intensity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of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return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pulse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relative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to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intensity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of the pulse that was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emitted</a:t>
            </a:r>
            <a:r>
              <a:rPr lang="ja-JP" altLang="en-US" sz="2400" dirty="0" smtClean="0">
                <a:solidFill>
                  <a:srgbClr val="FF0000"/>
                </a:solidFill>
                <a:latin typeface="JNFVZN+HelveticaNeue"/>
              </a:rPr>
              <a:t>（放出された）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  <a:p>
            <a:pPr marL="800100" lvl="1" indent="-34290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This </a:t>
            </a:r>
            <a:r>
              <a:rPr lang="en-US" altLang="ja-JP" sz="2400" dirty="0">
                <a:latin typeface="JNFVZN+HelveticaNeue"/>
              </a:rPr>
              <a:t>intensity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information is </a:t>
            </a:r>
            <a:r>
              <a:rPr lang="en-US" altLang="ja-JP" sz="2400" dirty="0">
                <a:latin typeface="JNFVZN+HelveticaNeue"/>
              </a:rPr>
              <a:t>less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latin typeface="JNFVZN+HelveticaNeue"/>
              </a:rPr>
              <a:t>commonly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latin typeface="JNFVZN+HelveticaNeue"/>
              </a:rPr>
              <a:t>used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for </a:t>
            </a:r>
            <a:r>
              <a:rPr lang="en-US" altLang="ja-JP" sz="2400" dirty="0">
                <a:latin typeface="JNFVZN+HelveticaNeue"/>
              </a:rPr>
              <a:t>self-driving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, but it provides some extra information about the geometry of the environment and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material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the beam is reflecting o</a:t>
            </a:r>
            <a:r>
              <a:rPr lang="en-US" altLang="ja-JP" sz="2400" dirty="0">
                <a:solidFill>
                  <a:srgbClr val="000000"/>
                </a:solidFill>
                <a:latin typeface="UDZOBK+HelveticaNeue"/>
              </a:rPr>
              <a:t>ff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of.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  <a:p>
            <a:pPr marL="800100" lvl="1" indent="-34290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intensity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information</a:t>
            </a:r>
            <a:r>
              <a:rPr lang="ja-JP" altLang="en-US" sz="2400" dirty="0">
                <a:solidFill>
                  <a:srgbClr val="000000"/>
                </a:solidFill>
                <a:latin typeface="JNFVZN+HelveticaNeue"/>
              </a:rPr>
              <a:t>の使い⽅：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create 2D images from LIDAR intensity data and then use computer vision algorithms.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  <a:p>
            <a:pPr marL="342900" indent="-342900">
              <a:buFontTx/>
              <a:buChar char="-"/>
            </a:pP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See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in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dark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: since LIDAR is its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own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light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source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, it provides a way for self-driving cars to see in the dark. </a:t>
            </a:r>
            <a:endParaRPr lang="ja-JP" altLang="en-US" sz="2400" dirty="0"/>
          </a:p>
        </p:txBody>
      </p:sp>
      <p:sp>
        <p:nvSpPr>
          <p:cNvPr id="44" name="正方形/長方形 43"/>
          <p:cNvSpPr/>
          <p:nvPr/>
        </p:nvSpPr>
        <p:spPr>
          <a:xfrm>
            <a:off x="17245277" y="3624090"/>
            <a:ext cx="28993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As long as the surface of the target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isn’t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too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polished</a:t>
            </a:r>
            <a:r>
              <a:rPr lang="ja-JP" altLang="en-US" sz="2400" dirty="0" smtClean="0">
                <a:solidFill>
                  <a:srgbClr val="FF0000"/>
                </a:solidFill>
                <a:latin typeface="JNFVZN+HelveticaNeue"/>
              </a:rPr>
              <a:t>（磨かれた）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or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shiny</a:t>
            </a:r>
            <a:r>
              <a:rPr lang="ja-JP" altLang="en-US" sz="2400" dirty="0" smtClean="0">
                <a:solidFill>
                  <a:srgbClr val="FF0000"/>
                </a:solidFill>
                <a:latin typeface="JNFVZN+HelveticaNeue"/>
              </a:rPr>
              <a:t>（ぴかぴか）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,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the laser pulse will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scatter</a:t>
            </a:r>
            <a:r>
              <a:rPr lang="ja-JP" altLang="en-US" sz="2400" dirty="0" smtClean="0">
                <a:solidFill>
                  <a:srgbClr val="FF0000"/>
                </a:solidFill>
                <a:latin typeface="JNFVZN+HelveticaNeue"/>
              </a:rPr>
              <a:t>（光散乱）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o</a:t>
            </a:r>
            <a:r>
              <a:rPr lang="en-US" altLang="ja-JP" sz="2400" dirty="0">
                <a:solidFill>
                  <a:srgbClr val="000000"/>
                </a:solidFill>
                <a:latin typeface="UDZOBK+HelveticaNeue"/>
              </a:rPr>
              <a:t>ff 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the surface in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all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directions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, and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some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of that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reflected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light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will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travel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back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along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original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ray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direction</a:t>
            </a: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round-trip 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time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（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RTT, 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ラウンドトリップタイム）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JNFVZN+Helvetica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2753" y="584140"/>
            <a:ext cx="1252664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-110" dirty="0">
                <a:latin typeface="Trebuchet MS"/>
                <a:cs typeface="Trebuchet MS"/>
              </a:rPr>
              <a:t>Measuring </a:t>
            </a:r>
            <a:r>
              <a:rPr b="1" spc="-170" dirty="0">
                <a:latin typeface="Trebuchet MS"/>
                <a:cs typeface="Trebuchet MS"/>
              </a:rPr>
              <a:t>distance </a:t>
            </a:r>
            <a:r>
              <a:rPr b="1" spc="-335" dirty="0">
                <a:latin typeface="Trebuchet MS"/>
                <a:cs typeface="Trebuchet MS"/>
              </a:rPr>
              <a:t>with</a:t>
            </a:r>
            <a:r>
              <a:rPr b="1" spc="370" dirty="0">
                <a:latin typeface="Trebuchet MS"/>
                <a:cs typeface="Trebuchet MS"/>
              </a:rPr>
              <a:t> </a:t>
            </a:r>
            <a:r>
              <a:rPr b="1" spc="-175" dirty="0">
                <a:latin typeface="Trebuchet MS"/>
                <a:cs typeface="Trebuchet MS"/>
              </a:rPr>
              <a:t>time-of-</a:t>
            </a:r>
            <a:r>
              <a:rPr b="1" spc="-175" dirty="0">
                <a:latin typeface="Century Gothic"/>
                <a:cs typeface="Century Gothic"/>
              </a:rPr>
              <a:t>fl</a:t>
            </a:r>
            <a:r>
              <a:rPr b="1" spc="-175" dirty="0">
                <a:latin typeface="Trebuchet MS"/>
                <a:cs typeface="Trebuchet MS"/>
              </a:rPr>
              <a:t>ight</a:t>
            </a:r>
          </a:p>
        </p:txBody>
      </p:sp>
      <p:sp>
        <p:nvSpPr>
          <p:cNvPr id="3" name="object 3"/>
          <p:cNvSpPr/>
          <p:nvPr/>
        </p:nvSpPr>
        <p:spPr>
          <a:xfrm>
            <a:off x="6544303" y="2132492"/>
            <a:ext cx="3874227" cy="77613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正方形/長方形 3"/>
          <p:cNvSpPr/>
          <p:nvPr/>
        </p:nvSpPr>
        <p:spPr>
          <a:xfrm>
            <a:off x="10397892" y="3978275"/>
            <a:ext cx="968557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latin typeface="JNFVZN+HelveticaNeue"/>
              </a:rPr>
              <a:t>2D&amp;3D</a:t>
            </a:r>
            <a:r>
              <a:rPr lang="ja-JP" altLang="en-US" sz="2400" dirty="0">
                <a:solidFill>
                  <a:srgbClr val="000000"/>
                </a:solidFill>
                <a:latin typeface="JNFVZN+HelveticaNeue"/>
              </a:rPr>
              <a:t>の場合： </a:t>
            </a:r>
            <a:endParaRPr lang="en-US" altLang="ja-JP" sz="2400" dirty="0">
              <a:solidFill>
                <a:srgbClr val="000000"/>
              </a:solidFill>
              <a:latin typeface="JNFVZN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Build a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rotating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mirror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into the LIDAR that directs</a:t>
            </a:r>
            <a:r>
              <a:rPr lang="ja-JP" altLang="en-US" sz="2400" dirty="0" smtClean="0">
                <a:solidFill>
                  <a:srgbClr val="000000"/>
                </a:solidFill>
                <a:latin typeface="JNFVZN+HelveticaNeue"/>
              </a:rPr>
              <a:t>（向ける）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the emitted pulses along different directions.</a:t>
            </a:r>
          </a:p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As the mirror rotates, measure distances at points in a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2D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slice</a:t>
            </a:r>
            <a:r>
              <a:rPr lang="ja-JP" altLang="en-US" sz="2400" dirty="0" smtClean="0">
                <a:solidFill>
                  <a:srgbClr val="FF0000"/>
                </a:solidFill>
                <a:latin typeface="JNFVZN+HelveticaNeue"/>
              </a:rPr>
              <a:t>（スライス、薄切り「ぎり」）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around the sensor.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If then add an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up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and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down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JNFVZN+HelveticaNeue"/>
              </a:rPr>
              <a:t>nodding</a:t>
            </a:r>
            <a:r>
              <a:rPr lang="ja-JP" altLang="en-US" sz="2400" dirty="0" smtClean="0">
                <a:solidFill>
                  <a:srgbClr val="FF0000"/>
                </a:solidFill>
                <a:latin typeface="JNFVZN+HelveticaNeue"/>
              </a:rPr>
              <a:t>（うなずく、頷く）</a:t>
            </a:r>
            <a:r>
              <a:rPr lang="en-US" altLang="ja-JP" sz="2400" dirty="0" smtClean="0">
                <a:solidFill>
                  <a:srgbClr val="000000"/>
                </a:solidFill>
                <a:latin typeface="JNFVZN+HelveticaNeue"/>
              </a:rPr>
              <a:t> motion to the mirror along with the rotation, can use the same principle to create a scan in 3D. </a:t>
            </a:r>
            <a:endParaRPr lang="en-US" altLang="ja-JP" sz="3200" dirty="0">
              <a:solidFill>
                <a:srgbClr val="000000"/>
              </a:solidFill>
              <a:latin typeface="JNFVZN+Helvetica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985250" y="8631694"/>
            <a:ext cx="111188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2400" dirty="0" err="1">
                <a:solidFill>
                  <a:schemeClr val="bg1"/>
                </a:solidFill>
                <a:latin typeface="JNFVZN+HelveticaNeue"/>
              </a:rPr>
              <a:t>Velodyne</a:t>
            </a:r>
            <a:r>
              <a:rPr lang="en-US" altLang="ja-JP" sz="2400" dirty="0">
                <a:solidFill>
                  <a:schemeClr val="bg1"/>
                </a:solidFill>
                <a:latin typeface="JNFVZN+HelveticaNeue"/>
              </a:rPr>
              <a:t> LIDAR</a:t>
            </a:r>
            <a:r>
              <a:rPr lang="ja-JP" altLang="en-US" sz="2400" dirty="0">
                <a:solidFill>
                  <a:schemeClr val="bg1"/>
                </a:solidFill>
                <a:latin typeface="JNFVZN+HelveticaNeue"/>
              </a:rPr>
              <a:t>のやり⽅：</a:t>
            </a:r>
            <a:r>
              <a:rPr lang="en-US" altLang="ja-JP" sz="2400" dirty="0">
                <a:solidFill>
                  <a:schemeClr val="bg1"/>
                </a:solidFill>
                <a:latin typeface="JNFVZN+HelveticaNeue"/>
              </a:rPr>
              <a:t>sensors create multiple 2D scan lines from a series of individual lasers spaced at fixed angular intervals, which e</a:t>
            </a:r>
            <a:r>
              <a:rPr lang="en-US" altLang="ja-JP" sz="2400" dirty="0">
                <a:solidFill>
                  <a:schemeClr val="bg1"/>
                </a:solidFill>
                <a:latin typeface="UDZOBK+HelveticaNeue"/>
              </a:rPr>
              <a:t>ff</a:t>
            </a:r>
            <a:r>
              <a:rPr lang="en-US" altLang="ja-JP" sz="2400" dirty="0">
                <a:solidFill>
                  <a:schemeClr val="bg1"/>
                </a:solidFill>
                <a:latin typeface="JNFVZN+HelveticaNeue"/>
              </a:rPr>
              <a:t>ectively paint the world with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horizontal</a:t>
            </a:r>
            <a:r>
              <a:rPr lang="en-US" altLang="ja-JP" sz="2400" dirty="0">
                <a:solidFill>
                  <a:schemeClr val="bg1"/>
                </a:solidFill>
                <a:latin typeface="JNFVZN+HelveticaNeue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stripes</a:t>
            </a:r>
            <a:r>
              <a:rPr lang="ja-JP" altLang="en-US" sz="2400" dirty="0">
                <a:solidFill>
                  <a:schemeClr val="bg1"/>
                </a:solidFill>
                <a:latin typeface="JNFVZN+HelveticaNeue"/>
              </a:rPr>
              <a:t>（縞、しま）</a:t>
            </a:r>
            <a:r>
              <a:rPr lang="en-US" altLang="ja-JP" sz="2400" dirty="0">
                <a:solidFill>
                  <a:schemeClr val="bg1"/>
                </a:solidFill>
                <a:latin typeface="JNFVZN+HelveticaNeue"/>
              </a:rPr>
              <a:t> of laser light</a:t>
            </a:r>
            <a:r>
              <a:rPr lang="en-US" altLang="ja-JP" sz="2400" dirty="0" smtClean="0">
                <a:solidFill>
                  <a:schemeClr val="bg1"/>
                </a:solidFill>
                <a:latin typeface="JNFVZN+HelveticaNeue"/>
              </a:rPr>
              <a:t>. </a:t>
            </a:r>
            <a:r>
              <a:rPr lang="ja-JP" altLang="en-US" sz="2400" dirty="0" smtClean="0">
                <a:solidFill>
                  <a:schemeClr val="bg1"/>
                </a:solidFill>
                <a:latin typeface="JNFVZN+HelveticaNeue"/>
              </a:rPr>
              <a:t>レーザーが縦に並んでいると思う。</a:t>
            </a:r>
            <a:endParaRPr lang="en-US" altLang="ja-JP" sz="3200" dirty="0">
              <a:solidFill>
                <a:schemeClr val="bg1"/>
              </a:solidFill>
              <a:latin typeface="JNFVZN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sz="2400" dirty="0">
                <a:solidFill>
                  <a:schemeClr val="bg1"/>
                </a:solidFill>
                <a:latin typeface="JNFVZN+HelveticaNeue"/>
              </a:rPr>
              <a:t>The black hole in the middle is a blind spot where the sensor itself is located, and the concentric circles spreading outward from there are the individual scan lines produced by the rotating </a:t>
            </a:r>
            <a:r>
              <a:rPr lang="en-US" altLang="ja-JP" sz="2400" dirty="0" err="1">
                <a:solidFill>
                  <a:schemeClr val="bg1"/>
                </a:solidFill>
                <a:latin typeface="JNFVZN+HelveticaNeue"/>
              </a:rPr>
              <a:t>Velodyne</a:t>
            </a:r>
            <a:r>
              <a:rPr lang="en-US" altLang="ja-JP" sz="2400" dirty="0">
                <a:solidFill>
                  <a:schemeClr val="bg1"/>
                </a:solidFill>
                <a:latin typeface="JNFVZN+HelveticaNeue"/>
              </a:rPr>
              <a:t> sensor. </a:t>
            </a:r>
            <a:endParaRPr lang="en-US" altLang="ja-JP" sz="3200" dirty="0">
              <a:solidFill>
                <a:schemeClr val="bg1"/>
              </a:solidFill>
              <a:latin typeface="JNFVZN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sz="2400" dirty="0">
                <a:solidFill>
                  <a:schemeClr val="bg1"/>
                </a:solidFill>
                <a:latin typeface="JNFVZN+HelveticaNeue"/>
              </a:rPr>
              <a:t>Each point in the scan is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colored</a:t>
            </a:r>
            <a:r>
              <a:rPr lang="en-US" altLang="ja-JP" sz="2400" dirty="0">
                <a:solidFill>
                  <a:schemeClr val="bg1"/>
                </a:solidFill>
                <a:latin typeface="JNFVZN+HelveticaNeue"/>
              </a:rPr>
              <a:t> by the </a:t>
            </a:r>
            <a:r>
              <a:rPr lang="en-US" altLang="ja-JP" sz="2400" dirty="0">
                <a:solidFill>
                  <a:srgbClr val="FF0000"/>
                </a:solidFill>
                <a:latin typeface="JNFVZN+HelveticaNeue"/>
              </a:rPr>
              <a:t>intensity</a:t>
            </a:r>
            <a:r>
              <a:rPr lang="en-US" altLang="ja-JP" sz="2400" dirty="0">
                <a:solidFill>
                  <a:schemeClr val="bg1"/>
                </a:solidFill>
                <a:latin typeface="JNFVZN+HelveticaNeue"/>
              </a:rPr>
              <a:t> of the return signal. 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1525</TotalTime>
  <Words>4981</Words>
  <Application>Microsoft Office PowerPoint</Application>
  <PresentationFormat>ユーザー設定</PresentationFormat>
  <Paragraphs>993</Paragraphs>
  <Slides>63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17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63</vt:i4>
      </vt:variant>
    </vt:vector>
  </HeadingPairs>
  <TitlesOfParts>
    <vt:vector size="83" baseType="lpstr">
      <vt:lpstr>Elephant</vt:lpstr>
      <vt:lpstr>Gill Sans MT</vt:lpstr>
      <vt:lpstr>JNFVZN+HelveticaNeue</vt:lpstr>
      <vt:lpstr>ＭＳ Ｐゴシック</vt:lpstr>
      <vt:lpstr>MZVFMG+PingFangSC-Regular</vt:lpstr>
      <vt:lpstr>UDZOBK+HelveticaNeue</vt:lpstr>
      <vt:lpstr>游ゴシック</vt:lpstr>
      <vt:lpstr>Arial</vt:lpstr>
      <vt:lpstr>Arial Black</vt:lpstr>
      <vt:lpstr>Calibri</vt:lpstr>
      <vt:lpstr>Cambria Math</vt:lpstr>
      <vt:lpstr>Century Gothic</vt:lpstr>
      <vt:lpstr>Lucida Sans Unicode</vt:lpstr>
      <vt:lpstr>Segoe UI Symbol</vt:lpstr>
      <vt:lpstr>Times New Roman</vt:lpstr>
      <vt:lpstr>Trebuchet MS</vt:lpstr>
      <vt:lpstr>Verdana</vt:lpstr>
      <vt:lpstr>Office Theme</vt:lpstr>
      <vt:lpstr>1_Office Theme</vt:lpstr>
      <vt:lpstr>2_Office Theme</vt:lpstr>
      <vt:lpstr>MODULE 4 LIDAR Sensing</vt:lpstr>
      <vt:lpstr>Module 4 | LIDAR Sensing</vt:lpstr>
      <vt:lpstr>MODULE 4 LESSON 1 LIGHT DETECTION AND RANGING SENSORS</vt:lpstr>
      <vt:lpstr>LIDAR: Light Detection and Ranging</vt:lpstr>
      <vt:lpstr>Measuring Earth, Sea and Sky</vt:lpstr>
      <vt:lpstr>Apollo 15</vt:lpstr>
      <vt:lpstr>Measuring Distance with Time-of-Flight</vt:lpstr>
      <vt:lpstr>Measuring distance with time-of-flight</vt:lpstr>
      <vt:lpstr>PowerPoint プレゼンテーション</vt:lpstr>
      <vt:lpstr>Measurement Models for 3D LIDAR Sensors</vt:lpstr>
      <vt:lpstr>Measurement models for 3D LIDAR sensors</vt:lpstr>
      <vt:lpstr>Measurement models for 2D LIDAR sensors</vt:lpstr>
      <vt:lpstr>Sources of Measurement Noise</vt:lpstr>
      <vt:lpstr>Motion Distortion</vt:lpstr>
      <vt:lpstr>MODULE 4 LESSON 2 LIDAR SENSOR MODELS AND POINT CLOUDS</vt:lpstr>
      <vt:lpstr>LIDAR Point Clouds</vt:lpstr>
      <vt:lpstr>LIDAR Point Clouds</vt:lpstr>
      <vt:lpstr>LIDAR Point Clouds | Data Structures</vt:lpstr>
      <vt:lpstr>Operations on Point Clouds</vt:lpstr>
      <vt:lpstr>Operations on Point Clouds | Translation</vt:lpstr>
      <vt:lpstr>Operations on Point Clouds | Rotation</vt:lpstr>
      <vt:lpstr>Operations on Point Clouds | Scaling</vt:lpstr>
      <vt:lpstr>Operations on Point Clouds |  Putting Them All Together P</vt:lpstr>
      <vt:lpstr>Finding the Road with 3D Plane Fitting</vt:lpstr>
      <vt:lpstr>Finding the Road with 3D Plane Fitting</vt:lpstr>
      <vt:lpstr>Finding the Road with 3D Plane Fitting</vt:lpstr>
      <vt:lpstr>Finding the Road with 3D Plane Fitting</vt:lpstr>
      <vt:lpstr>The Point Cloud Library (PCL)</vt:lpstr>
      <vt:lpstr>Summary | Point Clouds</vt:lpstr>
      <vt:lpstr>PowerPoint プレゼンテーション</vt:lpstr>
      <vt:lpstr>State Estimation via Point Set Registration</vt:lpstr>
      <vt:lpstr>State Estimation via Point Set Registration</vt:lpstr>
      <vt:lpstr>State Estimation via Point Set Registration</vt:lpstr>
      <vt:lpstr>State Estimation via Point Set Registration</vt:lpstr>
      <vt:lpstr>State Estimation via Point Set Registration</vt:lpstr>
      <vt:lpstr>State Estimation via Point Set Registration</vt:lpstr>
      <vt:lpstr>State Estimation via Point Set Registration</vt:lpstr>
      <vt:lpstr>State Estimation via Point Set Registration</vt:lpstr>
      <vt:lpstr>The Iterative Closest Point (ICP) Algorithm</vt:lpstr>
      <vt:lpstr>The Iterative Closest Point (ICP) Algorithm</vt:lpstr>
      <vt:lpstr>The Iterative Closest Point (ICP) Algorithm</vt:lpstr>
      <vt:lpstr>The Iterative Closest Point (ICP) Algorithm</vt:lpstr>
      <vt:lpstr>The Iterative Closest Point (ICP) Algorithm</vt:lpstr>
      <vt:lpstr>The Iterative Closest Point (ICP) Algorithm</vt:lpstr>
      <vt:lpstr>The Iterative Closest Point (ICP) Algorithm</vt:lpstr>
      <vt:lpstr>The Iterative Closest Point (ICP) Algorithm</vt:lpstr>
      <vt:lpstr>ICP | Solving for the Optimal Transformation</vt:lpstr>
      <vt:lpstr>ICP | Solving for the Optimal Transformation</vt:lpstr>
      <vt:lpstr>ICP | Solving for the Optimal Transformation</vt:lpstr>
      <vt:lpstr>ICP | Solving for the Optimal Transformation</vt:lpstr>
      <vt:lpstr>ICP | Estimating Uncertainty</vt:lpstr>
      <vt:lpstr>ICP | Variants</vt:lpstr>
      <vt:lpstr>Outliers | Objects in Motion</vt:lpstr>
      <vt:lpstr>Outliers | Objects in Motion</vt:lpstr>
      <vt:lpstr>Outliers | Objects in Motion</vt:lpstr>
      <vt:lpstr>Outliers | Objects in Motion</vt:lpstr>
      <vt:lpstr>Outliers | Objects in Motion</vt:lpstr>
      <vt:lpstr>Outliers | Objects in Motion</vt:lpstr>
      <vt:lpstr>Outliers | Robust Loss Functions</vt:lpstr>
      <vt:lpstr>Outliers | Robust Loss Functions</vt:lpstr>
      <vt:lpstr>Outliers | Robust Loss Functions</vt:lpstr>
      <vt:lpstr>Summary | Pose Estimation from LIDAR Data</vt:lpstr>
      <vt:lpstr>Summary | LIDAR Sensing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 LESSON 1 LIGHT DETECTION AND RANGING SENSORS</dc:title>
  <cp:lastModifiedBy>SCSK</cp:lastModifiedBy>
  <cp:revision>182</cp:revision>
  <dcterms:created xsi:type="dcterms:W3CDTF">2020-08-04T01:42:18Z</dcterms:created>
  <dcterms:modified xsi:type="dcterms:W3CDTF">2020-08-31T02:25:43Z</dcterms:modified>
</cp:coreProperties>
</file>